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2" r:id="rId1"/>
  </p:sld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794"/>
  </p:normalViewPr>
  <p:slideViewPr>
    <p:cSldViewPr snapToGrid="0" snapToObjects="1">
      <p:cViewPr varScale="1">
        <p:scale>
          <a:sx n="114" d="100"/>
          <a:sy n="114" d="100"/>
        </p:scale>
        <p:origin x="43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E6D97B-04C6-4932-A497-43C33C9C772E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B81CEE0B-E457-40B2-A8FC-7502E216FFC1}">
      <dgm:prSet/>
      <dgm:spPr/>
      <dgm:t>
        <a:bodyPr/>
        <a:lstStyle/>
        <a:p>
          <a:r>
            <a:rPr lang="it-IT"/>
            <a:t>-  una didattica laboratoriale </a:t>
          </a:r>
          <a:r>
            <a:rPr lang="it-IT" i="1"/>
            <a:t>: l’articolazione di tutte le discipline nelle fasi della lezione e del laboratorio culturale</a:t>
          </a:r>
          <a:endParaRPr lang="en-US"/>
        </a:p>
      </dgm:t>
    </dgm:pt>
    <dgm:pt modelId="{887671D1-B607-4637-B8C2-6BF905FFA9C1}" type="parTrans" cxnId="{20D26CE8-A878-4EC7-8983-9F90DAF26AE3}">
      <dgm:prSet/>
      <dgm:spPr/>
      <dgm:t>
        <a:bodyPr/>
        <a:lstStyle/>
        <a:p>
          <a:endParaRPr lang="en-US"/>
        </a:p>
      </dgm:t>
    </dgm:pt>
    <dgm:pt modelId="{29BE857F-1A43-4CFE-B412-D57961A6F883}" type="sibTrans" cxnId="{20D26CE8-A878-4EC7-8983-9F90DAF26AE3}">
      <dgm:prSet/>
      <dgm:spPr/>
      <dgm:t>
        <a:bodyPr/>
        <a:lstStyle/>
        <a:p>
          <a:endParaRPr lang="en-US"/>
        </a:p>
      </dgm:t>
    </dgm:pt>
    <dgm:pt modelId="{85BDB490-1319-4C06-B975-855181E8A10E}">
      <dgm:prSet/>
      <dgm:spPr/>
      <dgm:t>
        <a:bodyPr/>
        <a:lstStyle/>
        <a:p>
          <a:r>
            <a:rPr lang="it-IT" i="1"/>
            <a:t>- Apprendere insieme facendo</a:t>
          </a:r>
          <a:endParaRPr lang="en-US"/>
        </a:p>
      </dgm:t>
    </dgm:pt>
    <dgm:pt modelId="{C63013D1-5B3B-4F1C-88E3-DDA55E6ABC23}" type="parTrans" cxnId="{275CA73B-3C08-4D7A-A307-8B84F83183EF}">
      <dgm:prSet/>
      <dgm:spPr/>
      <dgm:t>
        <a:bodyPr/>
        <a:lstStyle/>
        <a:p>
          <a:endParaRPr lang="en-US"/>
        </a:p>
      </dgm:t>
    </dgm:pt>
    <dgm:pt modelId="{1198BF41-BCD8-471A-85AB-3A712A97E726}" type="sibTrans" cxnId="{275CA73B-3C08-4D7A-A307-8B84F83183EF}">
      <dgm:prSet/>
      <dgm:spPr/>
      <dgm:t>
        <a:bodyPr/>
        <a:lstStyle/>
        <a:p>
          <a:endParaRPr lang="en-US"/>
        </a:p>
      </dgm:t>
    </dgm:pt>
    <dgm:pt modelId="{3C67798A-C32F-4879-88B8-15EE9747E783}">
      <dgm:prSet/>
      <dgm:spPr/>
      <dgm:t>
        <a:bodyPr/>
        <a:lstStyle/>
        <a:p>
          <a:r>
            <a:rPr lang="it-IT" i="1"/>
            <a:t>- ad un utenza internazionale che invita ad un modello basato sulla </a:t>
          </a:r>
          <a:r>
            <a:rPr lang="it-IT" b="1" i="1"/>
            <a:t>collaborazione</a:t>
          </a:r>
          <a:endParaRPr lang="en-US"/>
        </a:p>
      </dgm:t>
    </dgm:pt>
    <dgm:pt modelId="{BE5CE467-FA93-419F-A3C6-B79F905FECB8}" type="parTrans" cxnId="{CE55DE8D-3175-49F2-BDBB-A1586EEC7CA8}">
      <dgm:prSet/>
      <dgm:spPr/>
      <dgm:t>
        <a:bodyPr/>
        <a:lstStyle/>
        <a:p>
          <a:endParaRPr lang="en-US"/>
        </a:p>
      </dgm:t>
    </dgm:pt>
    <dgm:pt modelId="{574D31A5-19BF-47B6-BFA7-C5ABE092147C}" type="sibTrans" cxnId="{CE55DE8D-3175-49F2-BDBB-A1586EEC7CA8}">
      <dgm:prSet/>
      <dgm:spPr/>
      <dgm:t>
        <a:bodyPr/>
        <a:lstStyle/>
        <a:p>
          <a:endParaRPr lang="en-US"/>
        </a:p>
      </dgm:t>
    </dgm:pt>
    <dgm:pt modelId="{8BA22209-F62A-7844-A551-120F682AC656}" type="pres">
      <dgm:prSet presAssocID="{44E6D97B-04C6-4932-A497-43C33C9C772E}" presName="linear" presStyleCnt="0">
        <dgm:presLayoutVars>
          <dgm:animLvl val="lvl"/>
          <dgm:resizeHandles val="exact"/>
        </dgm:presLayoutVars>
      </dgm:prSet>
      <dgm:spPr/>
    </dgm:pt>
    <dgm:pt modelId="{2BF895F9-6BEC-1F4E-B778-EB8100E0575F}" type="pres">
      <dgm:prSet presAssocID="{B81CEE0B-E457-40B2-A8FC-7502E216FFC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17B23BD-47A9-524C-BF52-D2DB34F47967}" type="pres">
      <dgm:prSet presAssocID="{29BE857F-1A43-4CFE-B412-D57961A6F883}" presName="spacer" presStyleCnt="0"/>
      <dgm:spPr/>
    </dgm:pt>
    <dgm:pt modelId="{25F5DFD6-5AE4-A843-9257-4BE275D1567D}" type="pres">
      <dgm:prSet presAssocID="{85BDB490-1319-4C06-B975-855181E8A10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679A4B1-8B90-BB46-9A39-8E9996D88F33}" type="pres">
      <dgm:prSet presAssocID="{1198BF41-BCD8-471A-85AB-3A712A97E726}" presName="spacer" presStyleCnt="0"/>
      <dgm:spPr/>
    </dgm:pt>
    <dgm:pt modelId="{EB03D22A-7424-714F-9149-0BC5EE94C015}" type="pres">
      <dgm:prSet presAssocID="{3C67798A-C32F-4879-88B8-15EE9747E783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0DECE83A-F830-5440-9B6C-EA8535F5C252}" type="presOf" srcId="{B81CEE0B-E457-40B2-A8FC-7502E216FFC1}" destId="{2BF895F9-6BEC-1F4E-B778-EB8100E0575F}" srcOrd="0" destOrd="0" presId="urn:microsoft.com/office/officeart/2005/8/layout/vList2"/>
    <dgm:cxn modelId="{275CA73B-3C08-4D7A-A307-8B84F83183EF}" srcId="{44E6D97B-04C6-4932-A497-43C33C9C772E}" destId="{85BDB490-1319-4C06-B975-855181E8A10E}" srcOrd="1" destOrd="0" parTransId="{C63013D1-5B3B-4F1C-88E3-DDA55E6ABC23}" sibTransId="{1198BF41-BCD8-471A-85AB-3A712A97E726}"/>
    <dgm:cxn modelId="{96011D75-9F81-5E4D-9AE7-0DD5B79F0E29}" type="presOf" srcId="{44E6D97B-04C6-4932-A497-43C33C9C772E}" destId="{8BA22209-F62A-7844-A551-120F682AC656}" srcOrd="0" destOrd="0" presId="urn:microsoft.com/office/officeart/2005/8/layout/vList2"/>
    <dgm:cxn modelId="{CE55DE8D-3175-49F2-BDBB-A1586EEC7CA8}" srcId="{44E6D97B-04C6-4932-A497-43C33C9C772E}" destId="{3C67798A-C32F-4879-88B8-15EE9747E783}" srcOrd="2" destOrd="0" parTransId="{BE5CE467-FA93-419F-A3C6-B79F905FECB8}" sibTransId="{574D31A5-19BF-47B6-BFA7-C5ABE092147C}"/>
    <dgm:cxn modelId="{7BBA4A97-4720-6F49-A0EA-481EF0CE54F0}" type="presOf" srcId="{3C67798A-C32F-4879-88B8-15EE9747E783}" destId="{EB03D22A-7424-714F-9149-0BC5EE94C015}" srcOrd="0" destOrd="0" presId="urn:microsoft.com/office/officeart/2005/8/layout/vList2"/>
    <dgm:cxn modelId="{8002FCC6-840E-FB4A-8EE2-DD74E6F6161C}" type="presOf" srcId="{85BDB490-1319-4C06-B975-855181E8A10E}" destId="{25F5DFD6-5AE4-A843-9257-4BE275D1567D}" srcOrd="0" destOrd="0" presId="urn:microsoft.com/office/officeart/2005/8/layout/vList2"/>
    <dgm:cxn modelId="{20D26CE8-A878-4EC7-8983-9F90DAF26AE3}" srcId="{44E6D97B-04C6-4932-A497-43C33C9C772E}" destId="{B81CEE0B-E457-40B2-A8FC-7502E216FFC1}" srcOrd="0" destOrd="0" parTransId="{887671D1-B607-4637-B8C2-6BF905FFA9C1}" sibTransId="{29BE857F-1A43-4CFE-B412-D57961A6F883}"/>
    <dgm:cxn modelId="{B621A3F3-9413-6E4E-B34B-D7D4ACCE41F7}" type="presParOf" srcId="{8BA22209-F62A-7844-A551-120F682AC656}" destId="{2BF895F9-6BEC-1F4E-B778-EB8100E0575F}" srcOrd="0" destOrd="0" presId="urn:microsoft.com/office/officeart/2005/8/layout/vList2"/>
    <dgm:cxn modelId="{8A4CF9B7-455C-6242-88CB-CFDCDCFDBE11}" type="presParOf" srcId="{8BA22209-F62A-7844-A551-120F682AC656}" destId="{A17B23BD-47A9-524C-BF52-D2DB34F47967}" srcOrd="1" destOrd="0" presId="urn:microsoft.com/office/officeart/2005/8/layout/vList2"/>
    <dgm:cxn modelId="{689DC99C-7CD6-7441-AC5B-5742A3F2C024}" type="presParOf" srcId="{8BA22209-F62A-7844-A551-120F682AC656}" destId="{25F5DFD6-5AE4-A843-9257-4BE275D1567D}" srcOrd="2" destOrd="0" presId="urn:microsoft.com/office/officeart/2005/8/layout/vList2"/>
    <dgm:cxn modelId="{8CC2A1C5-873A-3B47-AB91-6C6EC350329B}" type="presParOf" srcId="{8BA22209-F62A-7844-A551-120F682AC656}" destId="{3679A4B1-8B90-BB46-9A39-8E9996D88F33}" srcOrd="3" destOrd="0" presId="urn:microsoft.com/office/officeart/2005/8/layout/vList2"/>
    <dgm:cxn modelId="{6CECF8CD-E2CB-2B4C-94F3-B191156E61F8}" type="presParOf" srcId="{8BA22209-F62A-7844-A551-120F682AC656}" destId="{EB03D22A-7424-714F-9149-0BC5EE94C01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13D200-3805-483C-985E-594EBA2791F3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1D66C13-7667-4866-BC4D-9EA2667AC43B}">
      <dgm:prSet/>
      <dgm:spPr/>
      <dgm:t>
        <a:bodyPr/>
        <a:lstStyle/>
        <a:p>
          <a:r>
            <a:rPr lang="it-IT"/>
            <a:t>- collaborazione con i lettori madrelingua: compresenze, moduli CLIL (diritto-storia dell’arte)</a:t>
          </a:r>
          <a:endParaRPr lang="en-US"/>
        </a:p>
      </dgm:t>
    </dgm:pt>
    <dgm:pt modelId="{C627C072-9813-44B7-A892-F1C934980EBA}" type="parTrans" cxnId="{3FFF8BBF-A4A4-4FEE-9751-EC6CA713BF0E}">
      <dgm:prSet/>
      <dgm:spPr/>
      <dgm:t>
        <a:bodyPr/>
        <a:lstStyle/>
        <a:p>
          <a:endParaRPr lang="en-US"/>
        </a:p>
      </dgm:t>
    </dgm:pt>
    <dgm:pt modelId="{1A3A5AAE-88DC-4773-A7C5-876340C5D649}" type="sibTrans" cxnId="{3FFF8BBF-A4A4-4FEE-9751-EC6CA713BF0E}">
      <dgm:prSet/>
      <dgm:spPr/>
      <dgm:t>
        <a:bodyPr/>
        <a:lstStyle/>
        <a:p>
          <a:endParaRPr lang="en-US"/>
        </a:p>
      </dgm:t>
    </dgm:pt>
    <dgm:pt modelId="{1436E0D7-3C7C-4C89-A230-EF056D97AB27}">
      <dgm:prSet/>
      <dgm:spPr/>
      <dgm:t>
        <a:bodyPr/>
        <a:lstStyle/>
        <a:p>
          <a:r>
            <a:rPr lang="it-IT"/>
            <a:t>- collaborazione con i docenti provenienti dalla Comunità europea: approccio didattico, sistema di valutazione…</a:t>
          </a:r>
          <a:endParaRPr lang="en-US"/>
        </a:p>
      </dgm:t>
    </dgm:pt>
    <dgm:pt modelId="{79AB9F4E-C271-4E3E-9317-8505098FE87B}" type="parTrans" cxnId="{D4EA4159-021D-4854-B141-4271A6639552}">
      <dgm:prSet/>
      <dgm:spPr/>
      <dgm:t>
        <a:bodyPr/>
        <a:lstStyle/>
        <a:p>
          <a:endParaRPr lang="en-US"/>
        </a:p>
      </dgm:t>
    </dgm:pt>
    <dgm:pt modelId="{A8C4FAC0-33AB-47E5-84F5-2AE1A65B3077}" type="sibTrans" cxnId="{D4EA4159-021D-4854-B141-4271A6639552}">
      <dgm:prSet/>
      <dgm:spPr/>
      <dgm:t>
        <a:bodyPr/>
        <a:lstStyle/>
        <a:p>
          <a:endParaRPr lang="en-US"/>
        </a:p>
      </dgm:t>
    </dgm:pt>
    <dgm:pt modelId="{903E7567-AC63-4F7B-A270-6B9E202861D6}">
      <dgm:prSet/>
      <dgm:spPr/>
      <dgm:t>
        <a:bodyPr/>
        <a:lstStyle/>
        <a:p>
          <a:r>
            <a:rPr lang="it-IT"/>
            <a:t>- collaborazione con gli </a:t>
          </a:r>
          <a:r>
            <a:rPr lang="it-IT" b="1"/>
            <a:t>educatori</a:t>
          </a:r>
          <a:endParaRPr lang="en-US"/>
        </a:p>
      </dgm:t>
    </dgm:pt>
    <dgm:pt modelId="{1ACA6F82-FADC-4C77-A2DE-CC474A4341BF}" type="parTrans" cxnId="{AF1451BA-6205-4118-BE2D-00AC7B052AA2}">
      <dgm:prSet/>
      <dgm:spPr/>
      <dgm:t>
        <a:bodyPr/>
        <a:lstStyle/>
        <a:p>
          <a:endParaRPr lang="en-US"/>
        </a:p>
      </dgm:t>
    </dgm:pt>
    <dgm:pt modelId="{62B7073C-4D5A-4C9F-8D95-BE58811A3787}" type="sibTrans" cxnId="{AF1451BA-6205-4118-BE2D-00AC7B052AA2}">
      <dgm:prSet/>
      <dgm:spPr/>
      <dgm:t>
        <a:bodyPr/>
        <a:lstStyle/>
        <a:p>
          <a:endParaRPr lang="en-US"/>
        </a:p>
      </dgm:t>
    </dgm:pt>
    <dgm:pt modelId="{85F9675B-96EA-E444-9A01-157F64CC9CF7}" type="pres">
      <dgm:prSet presAssocID="{4D13D200-3805-483C-985E-594EBA2791F3}" presName="linear" presStyleCnt="0">
        <dgm:presLayoutVars>
          <dgm:animLvl val="lvl"/>
          <dgm:resizeHandles val="exact"/>
        </dgm:presLayoutVars>
      </dgm:prSet>
      <dgm:spPr/>
    </dgm:pt>
    <dgm:pt modelId="{623E48BA-B1E7-2E44-B3F1-386CA33090B7}" type="pres">
      <dgm:prSet presAssocID="{F1D66C13-7667-4866-BC4D-9EA2667AC43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0E1BCCD-397A-6C4C-B0C8-4C06D714ADA9}" type="pres">
      <dgm:prSet presAssocID="{1A3A5AAE-88DC-4773-A7C5-876340C5D649}" presName="spacer" presStyleCnt="0"/>
      <dgm:spPr/>
    </dgm:pt>
    <dgm:pt modelId="{012CFD8A-D9FA-A346-BCD8-70EF07431618}" type="pres">
      <dgm:prSet presAssocID="{1436E0D7-3C7C-4C89-A230-EF056D97AB2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82C36F8-0405-BF42-AB1B-16E9B219DBA9}" type="pres">
      <dgm:prSet presAssocID="{A8C4FAC0-33AB-47E5-84F5-2AE1A65B3077}" presName="spacer" presStyleCnt="0"/>
      <dgm:spPr/>
    </dgm:pt>
    <dgm:pt modelId="{C4BA35A3-6E29-6540-B5A4-A75A1B3F58DC}" type="pres">
      <dgm:prSet presAssocID="{903E7567-AC63-4F7B-A270-6B9E202861D6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500ED30-2A03-264C-8281-FD3F09306E04}" type="presOf" srcId="{4D13D200-3805-483C-985E-594EBA2791F3}" destId="{85F9675B-96EA-E444-9A01-157F64CC9CF7}" srcOrd="0" destOrd="0" presId="urn:microsoft.com/office/officeart/2005/8/layout/vList2"/>
    <dgm:cxn modelId="{D4EA4159-021D-4854-B141-4271A6639552}" srcId="{4D13D200-3805-483C-985E-594EBA2791F3}" destId="{1436E0D7-3C7C-4C89-A230-EF056D97AB27}" srcOrd="1" destOrd="0" parTransId="{79AB9F4E-C271-4E3E-9317-8505098FE87B}" sibTransId="{A8C4FAC0-33AB-47E5-84F5-2AE1A65B3077}"/>
    <dgm:cxn modelId="{EE462CAC-064D-9641-9D23-26ADF68A34E1}" type="presOf" srcId="{F1D66C13-7667-4866-BC4D-9EA2667AC43B}" destId="{623E48BA-B1E7-2E44-B3F1-386CA33090B7}" srcOrd="0" destOrd="0" presId="urn:microsoft.com/office/officeart/2005/8/layout/vList2"/>
    <dgm:cxn modelId="{AF1451BA-6205-4118-BE2D-00AC7B052AA2}" srcId="{4D13D200-3805-483C-985E-594EBA2791F3}" destId="{903E7567-AC63-4F7B-A270-6B9E202861D6}" srcOrd="2" destOrd="0" parTransId="{1ACA6F82-FADC-4C77-A2DE-CC474A4341BF}" sibTransId="{62B7073C-4D5A-4C9F-8D95-BE58811A3787}"/>
    <dgm:cxn modelId="{3FFF8BBF-A4A4-4FEE-9751-EC6CA713BF0E}" srcId="{4D13D200-3805-483C-985E-594EBA2791F3}" destId="{F1D66C13-7667-4866-BC4D-9EA2667AC43B}" srcOrd="0" destOrd="0" parTransId="{C627C072-9813-44B7-A892-F1C934980EBA}" sibTransId="{1A3A5AAE-88DC-4773-A7C5-876340C5D649}"/>
    <dgm:cxn modelId="{79B01DD0-A446-E248-BB71-0394008B82AF}" type="presOf" srcId="{903E7567-AC63-4F7B-A270-6B9E202861D6}" destId="{C4BA35A3-6E29-6540-B5A4-A75A1B3F58DC}" srcOrd="0" destOrd="0" presId="urn:microsoft.com/office/officeart/2005/8/layout/vList2"/>
    <dgm:cxn modelId="{97F2E6DF-341E-144D-A538-F15F9454576A}" type="presOf" srcId="{1436E0D7-3C7C-4C89-A230-EF056D97AB27}" destId="{012CFD8A-D9FA-A346-BCD8-70EF07431618}" srcOrd="0" destOrd="0" presId="urn:microsoft.com/office/officeart/2005/8/layout/vList2"/>
    <dgm:cxn modelId="{4E1EB0BF-77E8-DF43-A35D-C8A80DAC58D5}" type="presParOf" srcId="{85F9675B-96EA-E444-9A01-157F64CC9CF7}" destId="{623E48BA-B1E7-2E44-B3F1-386CA33090B7}" srcOrd="0" destOrd="0" presId="urn:microsoft.com/office/officeart/2005/8/layout/vList2"/>
    <dgm:cxn modelId="{D31290C2-E076-B244-AE51-92809D30E778}" type="presParOf" srcId="{85F9675B-96EA-E444-9A01-157F64CC9CF7}" destId="{10E1BCCD-397A-6C4C-B0C8-4C06D714ADA9}" srcOrd="1" destOrd="0" presId="urn:microsoft.com/office/officeart/2005/8/layout/vList2"/>
    <dgm:cxn modelId="{EADF83A3-00BF-0749-AC14-92146E953FF0}" type="presParOf" srcId="{85F9675B-96EA-E444-9A01-157F64CC9CF7}" destId="{012CFD8A-D9FA-A346-BCD8-70EF07431618}" srcOrd="2" destOrd="0" presId="urn:microsoft.com/office/officeart/2005/8/layout/vList2"/>
    <dgm:cxn modelId="{387367CF-CF6C-4E4D-A223-7D74118F0E68}" type="presParOf" srcId="{85F9675B-96EA-E444-9A01-157F64CC9CF7}" destId="{B82C36F8-0405-BF42-AB1B-16E9B219DBA9}" srcOrd="3" destOrd="0" presId="urn:microsoft.com/office/officeart/2005/8/layout/vList2"/>
    <dgm:cxn modelId="{2F0DAA22-8E57-664D-A7E8-0F44F62FDE00}" type="presParOf" srcId="{85F9675B-96EA-E444-9A01-157F64CC9CF7}" destId="{C4BA35A3-6E29-6540-B5A4-A75A1B3F58D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55FB517-0393-4540-B8C8-B15F25BE5422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9BC8E25-09DB-49CE-814C-52413C57DCFE}">
      <dgm:prSet/>
      <dgm:spPr/>
      <dgm:t>
        <a:bodyPr/>
        <a:lstStyle/>
        <a:p>
          <a:r>
            <a:rPr lang="it-IT"/>
            <a:t>- programmi integrati tra loro (lingue classiche, storia e geografia, storia e filosofia…)</a:t>
          </a:r>
          <a:endParaRPr lang="en-US"/>
        </a:p>
      </dgm:t>
    </dgm:pt>
    <dgm:pt modelId="{36EA5259-F67F-460C-8038-084ECA2DFDE0}" type="parTrans" cxnId="{BB61B380-352B-4A0B-9423-3FB665391C77}">
      <dgm:prSet/>
      <dgm:spPr/>
      <dgm:t>
        <a:bodyPr/>
        <a:lstStyle/>
        <a:p>
          <a:endParaRPr lang="en-US"/>
        </a:p>
      </dgm:t>
    </dgm:pt>
    <dgm:pt modelId="{B918EC08-D6B9-4529-BBA2-C81F46B05067}" type="sibTrans" cxnId="{BB61B380-352B-4A0B-9423-3FB665391C77}">
      <dgm:prSet/>
      <dgm:spPr/>
      <dgm:t>
        <a:bodyPr/>
        <a:lstStyle/>
        <a:p>
          <a:endParaRPr lang="en-US"/>
        </a:p>
      </dgm:t>
    </dgm:pt>
    <dgm:pt modelId="{8805A42C-6BD6-477A-A668-94338C7580F5}">
      <dgm:prSet/>
      <dgm:spPr/>
      <dgm:t>
        <a:bodyPr/>
        <a:lstStyle/>
        <a:p>
          <a:r>
            <a:rPr lang="it-IT"/>
            <a:t>- valutazione integrata</a:t>
          </a:r>
          <a:endParaRPr lang="en-US"/>
        </a:p>
      </dgm:t>
    </dgm:pt>
    <dgm:pt modelId="{05E19B1D-B5F6-4104-B60E-0AC7A610C05E}" type="parTrans" cxnId="{84B241BB-D8B6-4943-AC5F-6941A0A85F3D}">
      <dgm:prSet/>
      <dgm:spPr/>
      <dgm:t>
        <a:bodyPr/>
        <a:lstStyle/>
        <a:p>
          <a:endParaRPr lang="en-US"/>
        </a:p>
      </dgm:t>
    </dgm:pt>
    <dgm:pt modelId="{8B43F1CA-81F4-4A52-9253-1A4FA328314B}" type="sibTrans" cxnId="{84B241BB-D8B6-4943-AC5F-6941A0A85F3D}">
      <dgm:prSet/>
      <dgm:spPr/>
      <dgm:t>
        <a:bodyPr/>
        <a:lstStyle/>
        <a:p>
          <a:endParaRPr lang="en-US"/>
        </a:p>
      </dgm:t>
    </dgm:pt>
    <dgm:pt modelId="{49B738DE-87FD-4963-90AF-4E281CDC65EF}">
      <dgm:prSet/>
      <dgm:spPr/>
      <dgm:t>
        <a:bodyPr/>
        <a:lstStyle/>
        <a:p>
          <a:r>
            <a:rPr lang="it-IT"/>
            <a:t>- omogeneità dell’azione didattica</a:t>
          </a:r>
          <a:endParaRPr lang="en-US"/>
        </a:p>
      </dgm:t>
    </dgm:pt>
    <dgm:pt modelId="{24109702-418A-4EC4-BD7C-BF438C9035C2}" type="parTrans" cxnId="{7B0992C2-69F2-4A3B-BCBF-BCC1612016D4}">
      <dgm:prSet/>
      <dgm:spPr/>
      <dgm:t>
        <a:bodyPr/>
        <a:lstStyle/>
        <a:p>
          <a:endParaRPr lang="en-US"/>
        </a:p>
      </dgm:t>
    </dgm:pt>
    <dgm:pt modelId="{B7D4BC96-8D76-4169-985B-4EA1E72542E5}" type="sibTrans" cxnId="{7B0992C2-69F2-4A3B-BCBF-BCC1612016D4}">
      <dgm:prSet/>
      <dgm:spPr/>
      <dgm:t>
        <a:bodyPr/>
        <a:lstStyle/>
        <a:p>
          <a:endParaRPr lang="en-US"/>
        </a:p>
      </dgm:t>
    </dgm:pt>
    <dgm:pt modelId="{2615068B-B1DC-9C44-908F-1B76F4F2513D}" type="pres">
      <dgm:prSet presAssocID="{255FB517-0393-4540-B8C8-B15F25BE5422}" presName="linear" presStyleCnt="0">
        <dgm:presLayoutVars>
          <dgm:animLvl val="lvl"/>
          <dgm:resizeHandles val="exact"/>
        </dgm:presLayoutVars>
      </dgm:prSet>
      <dgm:spPr/>
    </dgm:pt>
    <dgm:pt modelId="{FB13C9AE-2FC5-7945-BAE2-BC223AE2CA0E}" type="pres">
      <dgm:prSet presAssocID="{39BC8E25-09DB-49CE-814C-52413C57DCF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6CAB2B6-FB13-F948-973A-315BD9D9ABF4}" type="pres">
      <dgm:prSet presAssocID="{B918EC08-D6B9-4529-BBA2-C81F46B05067}" presName="spacer" presStyleCnt="0"/>
      <dgm:spPr/>
    </dgm:pt>
    <dgm:pt modelId="{FE3C1B2B-52D1-E947-A5F4-EEAB676923BD}" type="pres">
      <dgm:prSet presAssocID="{8805A42C-6BD6-477A-A668-94338C7580F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16701B5-0BAE-5647-903B-EFDD1C47E270}" type="pres">
      <dgm:prSet presAssocID="{8B43F1CA-81F4-4A52-9253-1A4FA328314B}" presName="spacer" presStyleCnt="0"/>
      <dgm:spPr/>
    </dgm:pt>
    <dgm:pt modelId="{EEC594E4-256F-224F-8B24-243FC0688BF4}" type="pres">
      <dgm:prSet presAssocID="{49B738DE-87FD-4963-90AF-4E281CDC65EF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DFF11621-D311-9045-B2A8-CF06193A538C}" type="presOf" srcId="{8805A42C-6BD6-477A-A668-94338C7580F5}" destId="{FE3C1B2B-52D1-E947-A5F4-EEAB676923BD}" srcOrd="0" destOrd="0" presId="urn:microsoft.com/office/officeart/2005/8/layout/vList2"/>
    <dgm:cxn modelId="{E9B81A7A-C9EA-994A-A30E-E668D6BE9076}" type="presOf" srcId="{49B738DE-87FD-4963-90AF-4E281CDC65EF}" destId="{EEC594E4-256F-224F-8B24-243FC0688BF4}" srcOrd="0" destOrd="0" presId="urn:microsoft.com/office/officeart/2005/8/layout/vList2"/>
    <dgm:cxn modelId="{D9782E5A-C485-9C4E-AD30-AE0E4AD18D00}" type="presOf" srcId="{255FB517-0393-4540-B8C8-B15F25BE5422}" destId="{2615068B-B1DC-9C44-908F-1B76F4F2513D}" srcOrd="0" destOrd="0" presId="urn:microsoft.com/office/officeart/2005/8/layout/vList2"/>
    <dgm:cxn modelId="{BB61B380-352B-4A0B-9423-3FB665391C77}" srcId="{255FB517-0393-4540-B8C8-B15F25BE5422}" destId="{39BC8E25-09DB-49CE-814C-52413C57DCFE}" srcOrd="0" destOrd="0" parTransId="{36EA5259-F67F-460C-8038-084ECA2DFDE0}" sibTransId="{B918EC08-D6B9-4529-BBA2-C81F46B05067}"/>
    <dgm:cxn modelId="{2EF1CB96-71CE-F247-AB47-37504A8C3069}" type="presOf" srcId="{39BC8E25-09DB-49CE-814C-52413C57DCFE}" destId="{FB13C9AE-2FC5-7945-BAE2-BC223AE2CA0E}" srcOrd="0" destOrd="0" presId="urn:microsoft.com/office/officeart/2005/8/layout/vList2"/>
    <dgm:cxn modelId="{84B241BB-D8B6-4943-AC5F-6941A0A85F3D}" srcId="{255FB517-0393-4540-B8C8-B15F25BE5422}" destId="{8805A42C-6BD6-477A-A668-94338C7580F5}" srcOrd="1" destOrd="0" parTransId="{05E19B1D-B5F6-4104-B60E-0AC7A610C05E}" sibTransId="{8B43F1CA-81F4-4A52-9253-1A4FA328314B}"/>
    <dgm:cxn modelId="{7B0992C2-69F2-4A3B-BCBF-BCC1612016D4}" srcId="{255FB517-0393-4540-B8C8-B15F25BE5422}" destId="{49B738DE-87FD-4963-90AF-4E281CDC65EF}" srcOrd="2" destOrd="0" parTransId="{24109702-418A-4EC4-BD7C-BF438C9035C2}" sibTransId="{B7D4BC96-8D76-4169-985B-4EA1E72542E5}"/>
    <dgm:cxn modelId="{44508CEF-080B-AF47-8348-94070E96AD2B}" type="presParOf" srcId="{2615068B-B1DC-9C44-908F-1B76F4F2513D}" destId="{FB13C9AE-2FC5-7945-BAE2-BC223AE2CA0E}" srcOrd="0" destOrd="0" presId="urn:microsoft.com/office/officeart/2005/8/layout/vList2"/>
    <dgm:cxn modelId="{90CEF695-3F71-AE43-BF4D-A9E2784160E9}" type="presParOf" srcId="{2615068B-B1DC-9C44-908F-1B76F4F2513D}" destId="{E6CAB2B6-FB13-F948-973A-315BD9D9ABF4}" srcOrd="1" destOrd="0" presId="urn:microsoft.com/office/officeart/2005/8/layout/vList2"/>
    <dgm:cxn modelId="{6E26BBB9-A270-774E-B6DC-FAF72DE24848}" type="presParOf" srcId="{2615068B-B1DC-9C44-908F-1B76F4F2513D}" destId="{FE3C1B2B-52D1-E947-A5F4-EEAB676923BD}" srcOrd="2" destOrd="0" presId="urn:microsoft.com/office/officeart/2005/8/layout/vList2"/>
    <dgm:cxn modelId="{70634331-C1F3-C843-8073-32EDC5D2AC57}" type="presParOf" srcId="{2615068B-B1DC-9C44-908F-1B76F4F2513D}" destId="{B16701B5-0BAE-5647-903B-EFDD1C47E270}" srcOrd="3" destOrd="0" presId="urn:microsoft.com/office/officeart/2005/8/layout/vList2"/>
    <dgm:cxn modelId="{54EABF39-8759-C649-B216-49B280F4AC87}" type="presParOf" srcId="{2615068B-B1DC-9C44-908F-1B76F4F2513D}" destId="{EEC594E4-256F-224F-8B24-243FC0688BF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D788BF8-CB62-427D-B342-FA05DF23CB37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1E5DF34-77CA-40AC-BD42-F40AD863FBCF}">
      <dgm:prSet/>
      <dgm:spPr/>
      <dgm:t>
        <a:bodyPr/>
        <a:lstStyle/>
        <a:p>
          <a:r>
            <a:rPr lang="it-IT"/>
            <a:t>- centralità dello studente impegnato in un progetto didattico ed in un tempo scuola impegnativo</a:t>
          </a:r>
          <a:endParaRPr lang="en-US"/>
        </a:p>
      </dgm:t>
    </dgm:pt>
    <dgm:pt modelId="{282A1A79-374A-486A-A253-01271E96998E}" type="parTrans" cxnId="{90A839E4-4B3E-42F5-865C-4EFCA7BBB51A}">
      <dgm:prSet/>
      <dgm:spPr/>
      <dgm:t>
        <a:bodyPr/>
        <a:lstStyle/>
        <a:p>
          <a:endParaRPr lang="en-US"/>
        </a:p>
      </dgm:t>
    </dgm:pt>
    <dgm:pt modelId="{F1447B9E-553B-4A91-A671-5EEA4C04B215}" type="sibTrans" cxnId="{90A839E4-4B3E-42F5-865C-4EFCA7BBB51A}">
      <dgm:prSet/>
      <dgm:spPr/>
      <dgm:t>
        <a:bodyPr/>
        <a:lstStyle/>
        <a:p>
          <a:endParaRPr lang="en-US"/>
        </a:p>
      </dgm:t>
    </dgm:pt>
    <dgm:pt modelId="{83D76E95-80D0-49E2-8607-C3D1DDD9659E}">
      <dgm:prSet/>
      <dgm:spPr/>
      <dgm:t>
        <a:bodyPr/>
        <a:lstStyle/>
        <a:p>
          <a:r>
            <a:rPr lang="it-IT"/>
            <a:t>- centralità del testo</a:t>
          </a:r>
          <a:endParaRPr lang="en-US"/>
        </a:p>
      </dgm:t>
    </dgm:pt>
    <dgm:pt modelId="{A28721E8-83CC-40C2-AAFD-A89E2A141A5D}" type="parTrans" cxnId="{22F65B81-456F-42E1-966A-CA4DB0B2DFC9}">
      <dgm:prSet/>
      <dgm:spPr/>
      <dgm:t>
        <a:bodyPr/>
        <a:lstStyle/>
        <a:p>
          <a:endParaRPr lang="en-US"/>
        </a:p>
      </dgm:t>
    </dgm:pt>
    <dgm:pt modelId="{58644BBD-9840-457F-A83C-8E4E372EFE7F}" type="sibTrans" cxnId="{22F65B81-456F-42E1-966A-CA4DB0B2DFC9}">
      <dgm:prSet/>
      <dgm:spPr/>
      <dgm:t>
        <a:bodyPr/>
        <a:lstStyle/>
        <a:p>
          <a:endParaRPr lang="en-US"/>
        </a:p>
      </dgm:t>
    </dgm:pt>
    <dgm:pt modelId="{23D2D0AB-9C52-4BCC-98E0-D17FF1F05DB3}">
      <dgm:prSet/>
      <dgm:spPr/>
      <dgm:t>
        <a:bodyPr/>
        <a:lstStyle/>
        <a:p>
          <a:r>
            <a:rPr lang="it-IT"/>
            <a:t>- centralità delle esperienze di laboratorio per le discipline scientifiche</a:t>
          </a:r>
          <a:endParaRPr lang="en-US"/>
        </a:p>
      </dgm:t>
    </dgm:pt>
    <dgm:pt modelId="{09762603-281C-431E-95BE-D6AE3321A1F8}" type="parTrans" cxnId="{849F0234-2288-42D2-9BB2-1C8147DCC0F8}">
      <dgm:prSet/>
      <dgm:spPr/>
      <dgm:t>
        <a:bodyPr/>
        <a:lstStyle/>
        <a:p>
          <a:endParaRPr lang="en-US"/>
        </a:p>
      </dgm:t>
    </dgm:pt>
    <dgm:pt modelId="{EE62A1E1-3BFF-4179-A470-5B946E50B99A}" type="sibTrans" cxnId="{849F0234-2288-42D2-9BB2-1C8147DCC0F8}">
      <dgm:prSet/>
      <dgm:spPr/>
      <dgm:t>
        <a:bodyPr/>
        <a:lstStyle/>
        <a:p>
          <a:endParaRPr lang="en-US"/>
        </a:p>
      </dgm:t>
    </dgm:pt>
    <dgm:pt modelId="{C8651638-3F32-AC45-B5C6-1E1524E798E7}" type="pres">
      <dgm:prSet presAssocID="{5D788BF8-CB62-427D-B342-FA05DF23CB37}" presName="linear" presStyleCnt="0">
        <dgm:presLayoutVars>
          <dgm:animLvl val="lvl"/>
          <dgm:resizeHandles val="exact"/>
        </dgm:presLayoutVars>
      </dgm:prSet>
      <dgm:spPr/>
    </dgm:pt>
    <dgm:pt modelId="{F24FAD5C-6447-9349-942E-DDD33635F0F4}" type="pres">
      <dgm:prSet presAssocID="{81E5DF34-77CA-40AC-BD42-F40AD863FBC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8B536A9-0F93-D244-8445-96B4B0DD4FD4}" type="pres">
      <dgm:prSet presAssocID="{F1447B9E-553B-4A91-A671-5EEA4C04B215}" presName="spacer" presStyleCnt="0"/>
      <dgm:spPr/>
    </dgm:pt>
    <dgm:pt modelId="{23CB8988-6D3C-B040-A5F0-0239FF8B90D2}" type="pres">
      <dgm:prSet presAssocID="{83D76E95-80D0-49E2-8607-C3D1DDD9659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D7823D2-EBAB-FC4F-9365-30D47CA6D2F2}" type="pres">
      <dgm:prSet presAssocID="{58644BBD-9840-457F-A83C-8E4E372EFE7F}" presName="spacer" presStyleCnt="0"/>
      <dgm:spPr/>
    </dgm:pt>
    <dgm:pt modelId="{0F3E3968-2FD8-7640-A86C-7F5EE4B0B30D}" type="pres">
      <dgm:prSet presAssocID="{23D2D0AB-9C52-4BCC-98E0-D17FF1F05DB3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B0539D04-98A5-2B4E-88D6-7A616F17A5B3}" type="presOf" srcId="{83D76E95-80D0-49E2-8607-C3D1DDD9659E}" destId="{23CB8988-6D3C-B040-A5F0-0239FF8B90D2}" srcOrd="0" destOrd="0" presId="urn:microsoft.com/office/officeart/2005/8/layout/vList2"/>
    <dgm:cxn modelId="{51C53624-0D31-7548-B23C-DA766058E2FA}" type="presOf" srcId="{81E5DF34-77CA-40AC-BD42-F40AD863FBCF}" destId="{F24FAD5C-6447-9349-942E-DDD33635F0F4}" srcOrd="0" destOrd="0" presId="urn:microsoft.com/office/officeart/2005/8/layout/vList2"/>
    <dgm:cxn modelId="{849F0234-2288-42D2-9BB2-1C8147DCC0F8}" srcId="{5D788BF8-CB62-427D-B342-FA05DF23CB37}" destId="{23D2D0AB-9C52-4BCC-98E0-D17FF1F05DB3}" srcOrd="2" destOrd="0" parTransId="{09762603-281C-431E-95BE-D6AE3321A1F8}" sibTransId="{EE62A1E1-3BFF-4179-A470-5B946E50B99A}"/>
    <dgm:cxn modelId="{22F65B81-456F-42E1-966A-CA4DB0B2DFC9}" srcId="{5D788BF8-CB62-427D-B342-FA05DF23CB37}" destId="{83D76E95-80D0-49E2-8607-C3D1DDD9659E}" srcOrd="1" destOrd="0" parTransId="{A28721E8-83CC-40C2-AAFD-A89E2A141A5D}" sibTransId="{58644BBD-9840-457F-A83C-8E4E372EFE7F}"/>
    <dgm:cxn modelId="{D1EDD09E-9BE8-344D-8AC3-A49CC8195A03}" type="presOf" srcId="{5D788BF8-CB62-427D-B342-FA05DF23CB37}" destId="{C8651638-3F32-AC45-B5C6-1E1524E798E7}" srcOrd="0" destOrd="0" presId="urn:microsoft.com/office/officeart/2005/8/layout/vList2"/>
    <dgm:cxn modelId="{90A839E4-4B3E-42F5-865C-4EFCA7BBB51A}" srcId="{5D788BF8-CB62-427D-B342-FA05DF23CB37}" destId="{81E5DF34-77CA-40AC-BD42-F40AD863FBCF}" srcOrd="0" destOrd="0" parTransId="{282A1A79-374A-486A-A253-01271E96998E}" sibTransId="{F1447B9E-553B-4A91-A671-5EEA4C04B215}"/>
    <dgm:cxn modelId="{1C8B34F4-8D56-AD42-8E5E-076FA448F53A}" type="presOf" srcId="{23D2D0AB-9C52-4BCC-98E0-D17FF1F05DB3}" destId="{0F3E3968-2FD8-7640-A86C-7F5EE4B0B30D}" srcOrd="0" destOrd="0" presId="urn:microsoft.com/office/officeart/2005/8/layout/vList2"/>
    <dgm:cxn modelId="{A86E4183-FC0E-5142-930E-E75F39F1284F}" type="presParOf" srcId="{C8651638-3F32-AC45-B5C6-1E1524E798E7}" destId="{F24FAD5C-6447-9349-942E-DDD33635F0F4}" srcOrd="0" destOrd="0" presId="urn:microsoft.com/office/officeart/2005/8/layout/vList2"/>
    <dgm:cxn modelId="{A283C04E-6CEC-2B46-B661-3AD187A620E6}" type="presParOf" srcId="{C8651638-3F32-AC45-B5C6-1E1524E798E7}" destId="{58B536A9-0F93-D244-8445-96B4B0DD4FD4}" srcOrd="1" destOrd="0" presId="urn:microsoft.com/office/officeart/2005/8/layout/vList2"/>
    <dgm:cxn modelId="{5E872AB1-F208-B749-B3F1-1DFA5726406F}" type="presParOf" srcId="{C8651638-3F32-AC45-B5C6-1E1524E798E7}" destId="{23CB8988-6D3C-B040-A5F0-0239FF8B90D2}" srcOrd="2" destOrd="0" presId="urn:microsoft.com/office/officeart/2005/8/layout/vList2"/>
    <dgm:cxn modelId="{4308FBB3-CDD2-8646-8619-28C969083E18}" type="presParOf" srcId="{C8651638-3F32-AC45-B5C6-1E1524E798E7}" destId="{ED7823D2-EBAB-FC4F-9365-30D47CA6D2F2}" srcOrd="3" destOrd="0" presId="urn:microsoft.com/office/officeart/2005/8/layout/vList2"/>
    <dgm:cxn modelId="{CAE18F69-77FA-A848-8ED9-6FB07C48BCB8}" type="presParOf" srcId="{C8651638-3F32-AC45-B5C6-1E1524E798E7}" destId="{0F3E3968-2FD8-7640-A86C-7F5EE4B0B30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82A4DE0-FEAC-40B9-A55C-7AEAD5DF93FD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B98AA80-3C4C-4E86-90B2-7720D078E77C}">
      <dgm:prSet/>
      <dgm:spPr/>
      <dgm:t>
        <a:bodyPr/>
        <a:lstStyle/>
        <a:p>
          <a:r>
            <a:rPr lang="it-IT"/>
            <a:t>- «garante» dell’omogeneità dell’azione didattica</a:t>
          </a:r>
          <a:endParaRPr lang="en-US"/>
        </a:p>
      </dgm:t>
    </dgm:pt>
    <dgm:pt modelId="{6AD3AD82-8814-4128-BB2F-3F615E52004C}" type="parTrans" cxnId="{8068CB28-EB0A-4A2B-B588-EEC9B24BB0D3}">
      <dgm:prSet/>
      <dgm:spPr/>
      <dgm:t>
        <a:bodyPr/>
        <a:lstStyle/>
        <a:p>
          <a:endParaRPr lang="en-US"/>
        </a:p>
      </dgm:t>
    </dgm:pt>
    <dgm:pt modelId="{FE33C74B-69FC-4017-8C8B-8CB1045884EA}" type="sibTrans" cxnId="{8068CB28-EB0A-4A2B-B588-EEC9B24BB0D3}">
      <dgm:prSet/>
      <dgm:spPr/>
      <dgm:t>
        <a:bodyPr/>
        <a:lstStyle/>
        <a:p>
          <a:endParaRPr lang="en-US"/>
        </a:p>
      </dgm:t>
    </dgm:pt>
    <dgm:pt modelId="{4832BCB2-9045-4374-A8D5-1C32BC470C6E}">
      <dgm:prSet/>
      <dgm:spPr/>
      <dgm:t>
        <a:bodyPr/>
        <a:lstStyle/>
        <a:p>
          <a:r>
            <a:rPr lang="it-IT"/>
            <a:t>- collabora </a:t>
          </a:r>
          <a:r>
            <a:rPr lang="it-IT" i="1"/>
            <a:t>in armonia </a:t>
          </a:r>
          <a:r>
            <a:rPr lang="it-IT"/>
            <a:t>con i docenti nel raggiungimento degli obiettivi e delle finalità previste dal progetto educativo</a:t>
          </a:r>
          <a:endParaRPr lang="en-US"/>
        </a:p>
      </dgm:t>
    </dgm:pt>
    <dgm:pt modelId="{8F0BA142-6409-4C25-96C5-28AB56230E34}" type="parTrans" cxnId="{FD9C1B37-3E99-4D40-805E-DF4757F91D4E}">
      <dgm:prSet/>
      <dgm:spPr/>
      <dgm:t>
        <a:bodyPr/>
        <a:lstStyle/>
        <a:p>
          <a:endParaRPr lang="en-US"/>
        </a:p>
      </dgm:t>
    </dgm:pt>
    <dgm:pt modelId="{5541731E-CAE9-4382-AC86-C6DA7A8BBA94}" type="sibTrans" cxnId="{FD9C1B37-3E99-4D40-805E-DF4757F91D4E}">
      <dgm:prSet/>
      <dgm:spPr/>
      <dgm:t>
        <a:bodyPr/>
        <a:lstStyle/>
        <a:p>
          <a:endParaRPr lang="en-US"/>
        </a:p>
      </dgm:t>
    </dgm:pt>
    <dgm:pt modelId="{4B806876-6514-4B9E-96C9-AE8CBF2535D7}">
      <dgm:prSet/>
      <dgm:spPr/>
      <dgm:t>
        <a:bodyPr/>
        <a:lstStyle/>
        <a:p>
          <a:r>
            <a:rPr lang="it-IT"/>
            <a:t>- assiste allo studio</a:t>
          </a:r>
          <a:endParaRPr lang="en-US"/>
        </a:p>
      </dgm:t>
    </dgm:pt>
    <dgm:pt modelId="{146EAB51-F109-4040-AD8B-B89223659D8D}" type="parTrans" cxnId="{896A5F16-2104-4FB6-83BF-717BEB81286C}">
      <dgm:prSet/>
      <dgm:spPr/>
      <dgm:t>
        <a:bodyPr/>
        <a:lstStyle/>
        <a:p>
          <a:endParaRPr lang="en-US"/>
        </a:p>
      </dgm:t>
    </dgm:pt>
    <dgm:pt modelId="{0F6DC277-74E4-429A-927C-732A62E8E004}" type="sibTrans" cxnId="{896A5F16-2104-4FB6-83BF-717BEB81286C}">
      <dgm:prSet/>
      <dgm:spPr/>
      <dgm:t>
        <a:bodyPr/>
        <a:lstStyle/>
        <a:p>
          <a:endParaRPr lang="en-US"/>
        </a:p>
      </dgm:t>
    </dgm:pt>
    <dgm:pt modelId="{33918E83-4B3D-46B9-BF7C-B1A66A72FE54}">
      <dgm:prSet/>
      <dgm:spPr/>
      <dgm:t>
        <a:bodyPr/>
        <a:lstStyle/>
        <a:p>
          <a:r>
            <a:rPr lang="it-IT"/>
            <a:t>- collabora con i docenti nella predisposizione del piano di lavoro</a:t>
          </a:r>
          <a:endParaRPr lang="en-US"/>
        </a:p>
      </dgm:t>
    </dgm:pt>
    <dgm:pt modelId="{4213A8B6-64CC-424D-915D-6291A2723DE0}" type="parTrans" cxnId="{3A27D74B-CB7C-4C20-AA96-EBF7A91D31F2}">
      <dgm:prSet/>
      <dgm:spPr/>
      <dgm:t>
        <a:bodyPr/>
        <a:lstStyle/>
        <a:p>
          <a:endParaRPr lang="en-US"/>
        </a:p>
      </dgm:t>
    </dgm:pt>
    <dgm:pt modelId="{4E39592B-9D1E-408B-8998-18913083E1B0}" type="sibTrans" cxnId="{3A27D74B-CB7C-4C20-AA96-EBF7A91D31F2}">
      <dgm:prSet/>
      <dgm:spPr/>
      <dgm:t>
        <a:bodyPr/>
        <a:lstStyle/>
        <a:p>
          <a:endParaRPr lang="en-US"/>
        </a:p>
      </dgm:t>
    </dgm:pt>
    <dgm:pt modelId="{E30BC560-AF07-4017-9B60-7380E8851AF4}">
      <dgm:prSet/>
      <dgm:spPr/>
      <dgm:t>
        <a:bodyPr/>
        <a:lstStyle/>
        <a:p>
          <a:r>
            <a:rPr lang="it-IT"/>
            <a:t>-collabora nella predisposizione di schede atte al rilevamento della situazione di partenza e alla valutazione degli studenti</a:t>
          </a:r>
          <a:endParaRPr lang="en-US"/>
        </a:p>
      </dgm:t>
    </dgm:pt>
    <dgm:pt modelId="{D8A8AD8E-0A9D-4099-9A83-7196B9467BFD}" type="parTrans" cxnId="{4B3169A9-B0AD-4C48-B07B-05118AD3F141}">
      <dgm:prSet/>
      <dgm:spPr/>
      <dgm:t>
        <a:bodyPr/>
        <a:lstStyle/>
        <a:p>
          <a:endParaRPr lang="en-US"/>
        </a:p>
      </dgm:t>
    </dgm:pt>
    <dgm:pt modelId="{B56910EC-BBB2-44CD-BC2E-60A6203BDE40}" type="sibTrans" cxnId="{4B3169A9-B0AD-4C48-B07B-05118AD3F141}">
      <dgm:prSet/>
      <dgm:spPr/>
      <dgm:t>
        <a:bodyPr/>
        <a:lstStyle/>
        <a:p>
          <a:endParaRPr lang="en-US"/>
        </a:p>
      </dgm:t>
    </dgm:pt>
    <dgm:pt modelId="{A58C2B2A-9C5C-5448-AD42-D0FF0A45DEFB}" type="pres">
      <dgm:prSet presAssocID="{682A4DE0-FEAC-40B9-A55C-7AEAD5DF93FD}" presName="linear" presStyleCnt="0">
        <dgm:presLayoutVars>
          <dgm:animLvl val="lvl"/>
          <dgm:resizeHandles val="exact"/>
        </dgm:presLayoutVars>
      </dgm:prSet>
      <dgm:spPr/>
    </dgm:pt>
    <dgm:pt modelId="{C400D48A-BDFE-D447-8CD1-C5AB3C573700}" type="pres">
      <dgm:prSet presAssocID="{DB98AA80-3C4C-4E86-90B2-7720D078E77C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D039D6D4-5B5C-E341-800A-BC584DD60148}" type="pres">
      <dgm:prSet presAssocID="{FE33C74B-69FC-4017-8C8B-8CB1045884EA}" presName="spacer" presStyleCnt="0"/>
      <dgm:spPr/>
    </dgm:pt>
    <dgm:pt modelId="{B60422AE-0752-0843-8672-E0CB114C37FC}" type="pres">
      <dgm:prSet presAssocID="{4832BCB2-9045-4374-A8D5-1C32BC470C6E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E811E75D-791C-B142-B5FD-E01D7E98AA06}" type="pres">
      <dgm:prSet presAssocID="{5541731E-CAE9-4382-AC86-C6DA7A8BBA94}" presName="spacer" presStyleCnt="0"/>
      <dgm:spPr/>
    </dgm:pt>
    <dgm:pt modelId="{CB6E0BEC-3B9F-364E-B4BB-36CB814BDC31}" type="pres">
      <dgm:prSet presAssocID="{4B806876-6514-4B9E-96C9-AE8CBF2535D7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03B3CE24-6A4E-A940-B40F-910DE4FD3873}" type="pres">
      <dgm:prSet presAssocID="{0F6DC277-74E4-429A-927C-732A62E8E004}" presName="spacer" presStyleCnt="0"/>
      <dgm:spPr/>
    </dgm:pt>
    <dgm:pt modelId="{DB139E0F-EED6-F143-AE6E-108225236157}" type="pres">
      <dgm:prSet presAssocID="{33918E83-4B3D-46B9-BF7C-B1A66A72FE54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5BE808C5-DEF2-F044-9B31-98FA27E2B038}" type="pres">
      <dgm:prSet presAssocID="{4E39592B-9D1E-408B-8998-18913083E1B0}" presName="spacer" presStyleCnt="0"/>
      <dgm:spPr/>
    </dgm:pt>
    <dgm:pt modelId="{BA6E0A97-AF9D-7545-9B48-71542FAE10F2}" type="pres">
      <dgm:prSet presAssocID="{E30BC560-AF07-4017-9B60-7380E8851AF4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06EADB0F-E8C4-0B4F-9813-99EC75E6046F}" type="presOf" srcId="{33918E83-4B3D-46B9-BF7C-B1A66A72FE54}" destId="{DB139E0F-EED6-F143-AE6E-108225236157}" srcOrd="0" destOrd="0" presId="urn:microsoft.com/office/officeart/2005/8/layout/vList2"/>
    <dgm:cxn modelId="{9E8B6515-718D-2A4D-BE4C-8FC541681280}" type="presOf" srcId="{E30BC560-AF07-4017-9B60-7380E8851AF4}" destId="{BA6E0A97-AF9D-7545-9B48-71542FAE10F2}" srcOrd="0" destOrd="0" presId="urn:microsoft.com/office/officeart/2005/8/layout/vList2"/>
    <dgm:cxn modelId="{896A5F16-2104-4FB6-83BF-717BEB81286C}" srcId="{682A4DE0-FEAC-40B9-A55C-7AEAD5DF93FD}" destId="{4B806876-6514-4B9E-96C9-AE8CBF2535D7}" srcOrd="2" destOrd="0" parTransId="{146EAB51-F109-4040-AD8B-B89223659D8D}" sibTransId="{0F6DC277-74E4-429A-927C-732A62E8E004}"/>
    <dgm:cxn modelId="{8068CB28-EB0A-4A2B-B588-EEC9B24BB0D3}" srcId="{682A4DE0-FEAC-40B9-A55C-7AEAD5DF93FD}" destId="{DB98AA80-3C4C-4E86-90B2-7720D078E77C}" srcOrd="0" destOrd="0" parTransId="{6AD3AD82-8814-4128-BB2F-3F615E52004C}" sibTransId="{FE33C74B-69FC-4017-8C8B-8CB1045884EA}"/>
    <dgm:cxn modelId="{FD9C1B37-3E99-4D40-805E-DF4757F91D4E}" srcId="{682A4DE0-FEAC-40B9-A55C-7AEAD5DF93FD}" destId="{4832BCB2-9045-4374-A8D5-1C32BC470C6E}" srcOrd="1" destOrd="0" parTransId="{8F0BA142-6409-4C25-96C5-28AB56230E34}" sibTransId="{5541731E-CAE9-4382-AC86-C6DA7A8BBA94}"/>
    <dgm:cxn modelId="{3A27D74B-CB7C-4C20-AA96-EBF7A91D31F2}" srcId="{682A4DE0-FEAC-40B9-A55C-7AEAD5DF93FD}" destId="{33918E83-4B3D-46B9-BF7C-B1A66A72FE54}" srcOrd="3" destOrd="0" parTransId="{4213A8B6-64CC-424D-915D-6291A2723DE0}" sibTransId="{4E39592B-9D1E-408B-8998-18913083E1B0}"/>
    <dgm:cxn modelId="{65156A71-516A-044E-9FD0-5B687B944924}" type="presOf" srcId="{4832BCB2-9045-4374-A8D5-1C32BC470C6E}" destId="{B60422AE-0752-0843-8672-E0CB114C37FC}" srcOrd="0" destOrd="0" presId="urn:microsoft.com/office/officeart/2005/8/layout/vList2"/>
    <dgm:cxn modelId="{0295DA59-119A-F645-96E1-A16F9D8D3A35}" type="presOf" srcId="{DB98AA80-3C4C-4E86-90B2-7720D078E77C}" destId="{C400D48A-BDFE-D447-8CD1-C5AB3C573700}" srcOrd="0" destOrd="0" presId="urn:microsoft.com/office/officeart/2005/8/layout/vList2"/>
    <dgm:cxn modelId="{F434F17A-8186-2E4E-AE94-14DE12768290}" type="presOf" srcId="{4B806876-6514-4B9E-96C9-AE8CBF2535D7}" destId="{CB6E0BEC-3B9F-364E-B4BB-36CB814BDC31}" srcOrd="0" destOrd="0" presId="urn:microsoft.com/office/officeart/2005/8/layout/vList2"/>
    <dgm:cxn modelId="{4B3169A9-B0AD-4C48-B07B-05118AD3F141}" srcId="{682A4DE0-FEAC-40B9-A55C-7AEAD5DF93FD}" destId="{E30BC560-AF07-4017-9B60-7380E8851AF4}" srcOrd="4" destOrd="0" parTransId="{D8A8AD8E-0A9D-4099-9A83-7196B9467BFD}" sibTransId="{B56910EC-BBB2-44CD-BC2E-60A6203BDE40}"/>
    <dgm:cxn modelId="{4BCC97E9-7475-4344-B7D7-8C41E0E96475}" type="presOf" srcId="{682A4DE0-FEAC-40B9-A55C-7AEAD5DF93FD}" destId="{A58C2B2A-9C5C-5448-AD42-D0FF0A45DEFB}" srcOrd="0" destOrd="0" presId="urn:microsoft.com/office/officeart/2005/8/layout/vList2"/>
    <dgm:cxn modelId="{E2C1E60F-2154-6341-AAE4-BE1CE4884CA0}" type="presParOf" srcId="{A58C2B2A-9C5C-5448-AD42-D0FF0A45DEFB}" destId="{C400D48A-BDFE-D447-8CD1-C5AB3C573700}" srcOrd="0" destOrd="0" presId="urn:microsoft.com/office/officeart/2005/8/layout/vList2"/>
    <dgm:cxn modelId="{3FEAA37E-6B8F-5746-B4B0-2E835697AD37}" type="presParOf" srcId="{A58C2B2A-9C5C-5448-AD42-D0FF0A45DEFB}" destId="{D039D6D4-5B5C-E341-800A-BC584DD60148}" srcOrd="1" destOrd="0" presId="urn:microsoft.com/office/officeart/2005/8/layout/vList2"/>
    <dgm:cxn modelId="{233DF403-A444-4E4D-86D1-5D35018F5E08}" type="presParOf" srcId="{A58C2B2A-9C5C-5448-AD42-D0FF0A45DEFB}" destId="{B60422AE-0752-0843-8672-E0CB114C37FC}" srcOrd="2" destOrd="0" presId="urn:microsoft.com/office/officeart/2005/8/layout/vList2"/>
    <dgm:cxn modelId="{288E5508-624D-D04F-918A-63B0ACE21791}" type="presParOf" srcId="{A58C2B2A-9C5C-5448-AD42-D0FF0A45DEFB}" destId="{E811E75D-791C-B142-B5FD-E01D7E98AA06}" srcOrd="3" destOrd="0" presId="urn:microsoft.com/office/officeart/2005/8/layout/vList2"/>
    <dgm:cxn modelId="{5132C8ED-5924-2D4D-B7AE-3D26AD0FAE82}" type="presParOf" srcId="{A58C2B2A-9C5C-5448-AD42-D0FF0A45DEFB}" destId="{CB6E0BEC-3B9F-364E-B4BB-36CB814BDC31}" srcOrd="4" destOrd="0" presId="urn:microsoft.com/office/officeart/2005/8/layout/vList2"/>
    <dgm:cxn modelId="{0FFB2895-1F6B-2048-8D86-7FDD09C1033C}" type="presParOf" srcId="{A58C2B2A-9C5C-5448-AD42-D0FF0A45DEFB}" destId="{03B3CE24-6A4E-A940-B40F-910DE4FD3873}" srcOrd="5" destOrd="0" presId="urn:microsoft.com/office/officeart/2005/8/layout/vList2"/>
    <dgm:cxn modelId="{8B127F40-BC24-6444-9E62-8835956382A9}" type="presParOf" srcId="{A58C2B2A-9C5C-5448-AD42-D0FF0A45DEFB}" destId="{DB139E0F-EED6-F143-AE6E-108225236157}" srcOrd="6" destOrd="0" presId="urn:microsoft.com/office/officeart/2005/8/layout/vList2"/>
    <dgm:cxn modelId="{C94BA130-9644-004A-928D-34590DDB6A56}" type="presParOf" srcId="{A58C2B2A-9C5C-5448-AD42-D0FF0A45DEFB}" destId="{5BE808C5-DEF2-F044-9B31-98FA27E2B038}" srcOrd="7" destOrd="0" presId="urn:microsoft.com/office/officeart/2005/8/layout/vList2"/>
    <dgm:cxn modelId="{D53B7B03-AC3D-B840-8B97-FD5160D1E685}" type="presParOf" srcId="{A58C2B2A-9C5C-5448-AD42-D0FF0A45DEFB}" destId="{BA6E0A97-AF9D-7545-9B48-71542FAE10F2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3B68DD4-DA49-414A-A0D5-6A45F0276A3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A148F14-9F55-4F87-B804-01F1D53A345B}">
      <dgm:prSet/>
      <dgm:spPr/>
      <dgm:t>
        <a:bodyPr/>
        <a:lstStyle/>
        <a:p>
          <a:r>
            <a:rPr lang="it-IT"/>
            <a:t>Lo studente:</a:t>
          </a:r>
          <a:endParaRPr lang="en-US"/>
        </a:p>
      </dgm:t>
    </dgm:pt>
    <dgm:pt modelId="{D7801BC9-5E8A-4C39-8236-21990166C091}" type="parTrans" cxnId="{D03B4823-0077-487A-A600-E1AB49828044}">
      <dgm:prSet/>
      <dgm:spPr/>
      <dgm:t>
        <a:bodyPr/>
        <a:lstStyle/>
        <a:p>
          <a:endParaRPr lang="en-US"/>
        </a:p>
      </dgm:t>
    </dgm:pt>
    <dgm:pt modelId="{FB6DCA41-53B0-46BE-8B88-612A9B8668F4}" type="sibTrans" cxnId="{D03B4823-0077-487A-A600-E1AB49828044}">
      <dgm:prSet/>
      <dgm:spPr/>
      <dgm:t>
        <a:bodyPr/>
        <a:lstStyle/>
        <a:p>
          <a:endParaRPr lang="en-US"/>
        </a:p>
      </dgm:t>
    </dgm:pt>
    <dgm:pt modelId="{5D1F9636-E10F-405E-92AA-095DB7FEB2E3}">
      <dgm:prSet/>
      <dgm:spPr/>
      <dgm:t>
        <a:bodyPr/>
        <a:lstStyle/>
        <a:p>
          <a:r>
            <a:rPr lang="it-IT"/>
            <a:t>- approfondisce-articola –rielabora gli apprendimenti</a:t>
          </a:r>
          <a:endParaRPr lang="en-US"/>
        </a:p>
      </dgm:t>
    </dgm:pt>
    <dgm:pt modelId="{E7DAA3CD-C1A8-47AA-A176-6E03C804342E}" type="parTrans" cxnId="{D74E6C55-E9D1-497A-A00F-4EB736EC7EFD}">
      <dgm:prSet/>
      <dgm:spPr/>
      <dgm:t>
        <a:bodyPr/>
        <a:lstStyle/>
        <a:p>
          <a:endParaRPr lang="en-US"/>
        </a:p>
      </dgm:t>
    </dgm:pt>
    <dgm:pt modelId="{54B27474-31B1-4BAE-8839-C6DC27950548}" type="sibTrans" cxnId="{D74E6C55-E9D1-497A-A00F-4EB736EC7EFD}">
      <dgm:prSet/>
      <dgm:spPr/>
      <dgm:t>
        <a:bodyPr/>
        <a:lstStyle/>
        <a:p>
          <a:endParaRPr lang="en-US"/>
        </a:p>
      </dgm:t>
    </dgm:pt>
    <dgm:pt modelId="{AF062283-19D3-4FF0-88D6-B525FF793AF6}">
      <dgm:prSet/>
      <dgm:spPr/>
      <dgm:t>
        <a:bodyPr/>
        <a:lstStyle/>
        <a:p>
          <a:r>
            <a:rPr lang="it-IT"/>
            <a:t>- l’educatore sostiene-consiglia-guida</a:t>
          </a:r>
          <a:endParaRPr lang="en-US"/>
        </a:p>
      </dgm:t>
    </dgm:pt>
    <dgm:pt modelId="{AA7D4E3A-4CA8-41B2-97FA-3423504FBDBA}" type="parTrans" cxnId="{339B9315-89C2-4163-9731-A6EED8706BA5}">
      <dgm:prSet/>
      <dgm:spPr/>
      <dgm:t>
        <a:bodyPr/>
        <a:lstStyle/>
        <a:p>
          <a:endParaRPr lang="en-US"/>
        </a:p>
      </dgm:t>
    </dgm:pt>
    <dgm:pt modelId="{2E36A253-FF6B-479C-A9E9-80DEDA14B6F8}" type="sibTrans" cxnId="{339B9315-89C2-4163-9731-A6EED8706BA5}">
      <dgm:prSet/>
      <dgm:spPr/>
      <dgm:t>
        <a:bodyPr/>
        <a:lstStyle/>
        <a:p>
          <a:endParaRPr lang="en-US"/>
        </a:p>
      </dgm:t>
    </dgm:pt>
    <dgm:pt modelId="{E506955B-B741-314A-BE68-47C26D403DE7}" type="pres">
      <dgm:prSet presAssocID="{93B68DD4-DA49-414A-A0D5-6A45F0276A3C}" presName="linear" presStyleCnt="0">
        <dgm:presLayoutVars>
          <dgm:animLvl val="lvl"/>
          <dgm:resizeHandles val="exact"/>
        </dgm:presLayoutVars>
      </dgm:prSet>
      <dgm:spPr/>
    </dgm:pt>
    <dgm:pt modelId="{27E2B8BD-E27A-854D-A97D-E76BFDC856FA}" type="pres">
      <dgm:prSet presAssocID="{4A148F14-9F55-4F87-B804-01F1D53A345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66684CC-0751-514F-A64C-7FF411536FEE}" type="pres">
      <dgm:prSet presAssocID="{FB6DCA41-53B0-46BE-8B88-612A9B8668F4}" presName="spacer" presStyleCnt="0"/>
      <dgm:spPr/>
    </dgm:pt>
    <dgm:pt modelId="{06D248B5-88C0-EC4F-925F-B8241559B1D8}" type="pres">
      <dgm:prSet presAssocID="{5D1F9636-E10F-405E-92AA-095DB7FEB2E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66AE334-81F9-FF44-BB90-6829BC1D1DDA}" type="pres">
      <dgm:prSet presAssocID="{54B27474-31B1-4BAE-8839-C6DC27950548}" presName="spacer" presStyleCnt="0"/>
      <dgm:spPr/>
    </dgm:pt>
    <dgm:pt modelId="{DF53410E-544A-754A-AB5D-5948A4FAF420}" type="pres">
      <dgm:prSet presAssocID="{AF062283-19D3-4FF0-88D6-B525FF793AF6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339B9315-89C2-4163-9731-A6EED8706BA5}" srcId="{93B68DD4-DA49-414A-A0D5-6A45F0276A3C}" destId="{AF062283-19D3-4FF0-88D6-B525FF793AF6}" srcOrd="2" destOrd="0" parTransId="{AA7D4E3A-4CA8-41B2-97FA-3423504FBDBA}" sibTransId="{2E36A253-FF6B-479C-A9E9-80DEDA14B6F8}"/>
    <dgm:cxn modelId="{A072A11E-3758-AF44-B03A-2DAD5EC1444D}" type="presOf" srcId="{93B68DD4-DA49-414A-A0D5-6A45F0276A3C}" destId="{E506955B-B741-314A-BE68-47C26D403DE7}" srcOrd="0" destOrd="0" presId="urn:microsoft.com/office/officeart/2005/8/layout/vList2"/>
    <dgm:cxn modelId="{D03B4823-0077-487A-A600-E1AB49828044}" srcId="{93B68DD4-DA49-414A-A0D5-6A45F0276A3C}" destId="{4A148F14-9F55-4F87-B804-01F1D53A345B}" srcOrd="0" destOrd="0" parTransId="{D7801BC9-5E8A-4C39-8236-21990166C091}" sibTransId="{FB6DCA41-53B0-46BE-8B88-612A9B8668F4}"/>
    <dgm:cxn modelId="{7EC2EA3E-0B3C-DE41-A849-31B81D085327}" type="presOf" srcId="{AF062283-19D3-4FF0-88D6-B525FF793AF6}" destId="{DF53410E-544A-754A-AB5D-5948A4FAF420}" srcOrd="0" destOrd="0" presId="urn:microsoft.com/office/officeart/2005/8/layout/vList2"/>
    <dgm:cxn modelId="{D74E6C55-E9D1-497A-A00F-4EB736EC7EFD}" srcId="{93B68DD4-DA49-414A-A0D5-6A45F0276A3C}" destId="{5D1F9636-E10F-405E-92AA-095DB7FEB2E3}" srcOrd="1" destOrd="0" parTransId="{E7DAA3CD-C1A8-47AA-A176-6E03C804342E}" sibTransId="{54B27474-31B1-4BAE-8839-C6DC27950548}"/>
    <dgm:cxn modelId="{3C7B9AAD-88C5-2347-B08D-E5A781B77359}" type="presOf" srcId="{4A148F14-9F55-4F87-B804-01F1D53A345B}" destId="{27E2B8BD-E27A-854D-A97D-E76BFDC856FA}" srcOrd="0" destOrd="0" presId="urn:microsoft.com/office/officeart/2005/8/layout/vList2"/>
    <dgm:cxn modelId="{4E443FBB-B96D-C541-B2CE-2BFB7F3569DD}" type="presOf" srcId="{5D1F9636-E10F-405E-92AA-095DB7FEB2E3}" destId="{06D248B5-88C0-EC4F-925F-B8241559B1D8}" srcOrd="0" destOrd="0" presId="urn:microsoft.com/office/officeart/2005/8/layout/vList2"/>
    <dgm:cxn modelId="{6FAD5334-D2C4-5544-8729-57A69E327484}" type="presParOf" srcId="{E506955B-B741-314A-BE68-47C26D403DE7}" destId="{27E2B8BD-E27A-854D-A97D-E76BFDC856FA}" srcOrd="0" destOrd="0" presId="urn:microsoft.com/office/officeart/2005/8/layout/vList2"/>
    <dgm:cxn modelId="{8A2A2904-3740-754D-869A-8F803149EE70}" type="presParOf" srcId="{E506955B-B741-314A-BE68-47C26D403DE7}" destId="{F66684CC-0751-514F-A64C-7FF411536FEE}" srcOrd="1" destOrd="0" presId="urn:microsoft.com/office/officeart/2005/8/layout/vList2"/>
    <dgm:cxn modelId="{87937A9E-3B9F-D544-92A4-5ABFF5487CB9}" type="presParOf" srcId="{E506955B-B741-314A-BE68-47C26D403DE7}" destId="{06D248B5-88C0-EC4F-925F-B8241559B1D8}" srcOrd="2" destOrd="0" presId="urn:microsoft.com/office/officeart/2005/8/layout/vList2"/>
    <dgm:cxn modelId="{2590CFD8-16B5-6943-BD08-D4DE4F9B5746}" type="presParOf" srcId="{E506955B-B741-314A-BE68-47C26D403DE7}" destId="{466AE334-81F9-FF44-BB90-6829BC1D1DDA}" srcOrd="3" destOrd="0" presId="urn:microsoft.com/office/officeart/2005/8/layout/vList2"/>
    <dgm:cxn modelId="{E2B54882-9EA8-BD4A-86F4-F6A112A838C7}" type="presParOf" srcId="{E506955B-B741-314A-BE68-47C26D403DE7}" destId="{DF53410E-544A-754A-AB5D-5948A4FAF42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9A57C84-AE0A-415E-B025-C6E6EC99AC10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67D87D1-E0E5-4BB6-95EA-C1D3BF4A1917}">
      <dgm:prSet/>
      <dgm:spPr/>
      <dgm:t>
        <a:bodyPr/>
        <a:lstStyle/>
        <a:p>
          <a:r>
            <a:rPr lang="it-IT"/>
            <a:t>- suddivisione solo metodologica in lezione-laboratorio</a:t>
          </a:r>
          <a:endParaRPr lang="en-US"/>
        </a:p>
      </dgm:t>
    </dgm:pt>
    <dgm:pt modelId="{3D40AE19-A83F-4D29-A62A-5028912F0005}" type="parTrans" cxnId="{DE688139-5D1D-4BA9-BE61-B7F1709D1157}">
      <dgm:prSet/>
      <dgm:spPr/>
      <dgm:t>
        <a:bodyPr/>
        <a:lstStyle/>
        <a:p>
          <a:endParaRPr lang="en-US"/>
        </a:p>
      </dgm:t>
    </dgm:pt>
    <dgm:pt modelId="{D0E8B62A-FFFD-48BD-BADA-9887D2FE0277}" type="sibTrans" cxnId="{DE688139-5D1D-4BA9-BE61-B7F1709D1157}">
      <dgm:prSet/>
      <dgm:spPr/>
      <dgm:t>
        <a:bodyPr/>
        <a:lstStyle/>
        <a:p>
          <a:endParaRPr lang="en-US"/>
        </a:p>
      </dgm:t>
    </dgm:pt>
    <dgm:pt modelId="{83259E15-D2AB-46C0-BC04-B56C0C47650F}">
      <dgm:prSet/>
      <dgm:spPr/>
      <dgm:t>
        <a:bodyPr/>
        <a:lstStyle/>
        <a:p>
          <a:r>
            <a:rPr lang="it-IT"/>
            <a:t>- processi che si integrano e si completano: non si può fare solo lezione frontale…</a:t>
          </a:r>
          <a:endParaRPr lang="en-US"/>
        </a:p>
      </dgm:t>
    </dgm:pt>
    <dgm:pt modelId="{C59E76B3-74B6-490A-B42D-5EDF4A0C1F7D}" type="parTrans" cxnId="{54300E6E-3B6C-44ED-B4FF-841BE53ECA71}">
      <dgm:prSet/>
      <dgm:spPr/>
      <dgm:t>
        <a:bodyPr/>
        <a:lstStyle/>
        <a:p>
          <a:endParaRPr lang="en-US"/>
        </a:p>
      </dgm:t>
    </dgm:pt>
    <dgm:pt modelId="{B7062682-CF0B-4F69-AD89-8648BE97D7B9}" type="sibTrans" cxnId="{54300E6E-3B6C-44ED-B4FF-841BE53ECA71}">
      <dgm:prSet/>
      <dgm:spPr/>
      <dgm:t>
        <a:bodyPr/>
        <a:lstStyle/>
        <a:p>
          <a:endParaRPr lang="en-US"/>
        </a:p>
      </dgm:t>
    </dgm:pt>
    <dgm:pt modelId="{A6792A8E-66D1-4DDD-B592-725FD8EED960}">
      <dgm:prSet/>
      <dgm:spPr/>
      <dgm:t>
        <a:bodyPr/>
        <a:lstStyle/>
        <a:p>
          <a:r>
            <a:rPr lang="it-IT"/>
            <a:t>- laboratorio: momento in cui lo studente «si mette alla prova»</a:t>
          </a:r>
          <a:endParaRPr lang="en-US"/>
        </a:p>
      </dgm:t>
    </dgm:pt>
    <dgm:pt modelId="{EA5C9BD3-0012-40F7-9E9B-E91E4AFAE095}" type="parTrans" cxnId="{5717FA46-97A5-46BF-BF37-8C6E543BC525}">
      <dgm:prSet/>
      <dgm:spPr/>
      <dgm:t>
        <a:bodyPr/>
        <a:lstStyle/>
        <a:p>
          <a:endParaRPr lang="en-US"/>
        </a:p>
      </dgm:t>
    </dgm:pt>
    <dgm:pt modelId="{9C6EFEF2-C1C8-43C4-8B02-37074EF70D9E}" type="sibTrans" cxnId="{5717FA46-97A5-46BF-BF37-8C6E543BC525}">
      <dgm:prSet/>
      <dgm:spPr/>
      <dgm:t>
        <a:bodyPr/>
        <a:lstStyle/>
        <a:p>
          <a:endParaRPr lang="en-US"/>
        </a:p>
      </dgm:t>
    </dgm:pt>
    <dgm:pt modelId="{6C64CC82-981F-484D-A211-8B6708F52A79}">
      <dgm:prSet/>
      <dgm:spPr/>
      <dgm:t>
        <a:bodyPr/>
        <a:lstStyle/>
        <a:p>
          <a:r>
            <a:rPr lang="it-IT"/>
            <a:t>- obiettivi espliciti e condivisi</a:t>
          </a:r>
          <a:endParaRPr lang="en-US"/>
        </a:p>
      </dgm:t>
    </dgm:pt>
    <dgm:pt modelId="{53B00046-6ADF-4C86-BFFB-3212CD0F0FCF}" type="parTrans" cxnId="{D0505CD1-1072-4287-AB2B-23EDA88E2047}">
      <dgm:prSet/>
      <dgm:spPr/>
      <dgm:t>
        <a:bodyPr/>
        <a:lstStyle/>
        <a:p>
          <a:endParaRPr lang="en-US"/>
        </a:p>
      </dgm:t>
    </dgm:pt>
    <dgm:pt modelId="{BDB48FC9-2EC7-4E94-96AE-505D82CCE7EB}" type="sibTrans" cxnId="{D0505CD1-1072-4287-AB2B-23EDA88E2047}">
      <dgm:prSet/>
      <dgm:spPr/>
      <dgm:t>
        <a:bodyPr/>
        <a:lstStyle/>
        <a:p>
          <a:endParaRPr lang="en-US"/>
        </a:p>
      </dgm:t>
    </dgm:pt>
    <dgm:pt modelId="{42898733-8AD6-4F7A-8322-F2D3F04BBFE7}">
      <dgm:prSet/>
      <dgm:spPr/>
      <dgm:t>
        <a:bodyPr/>
        <a:lstStyle/>
        <a:p>
          <a:r>
            <a:rPr lang="it-IT"/>
            <a:t>- centralità del testo</a:t>
          </a:r>
          <a:endParaRPr lang="en-US"/>
        </a:p>
      </dgm:t>
    </dgm:pt>
    <dgm:pt modelId="{4EC5178F-B671-4A11-BC2D-4EC4F4E18DBD}" type="parTrans" cxnId="{7BCC2060-A1EE-40EB-960F-1067BADB1F51}">
      <dgm:prSet/>
      <dgm:spPr/>
      <dgm:t>
        <a:bodyPr/>
        <a:lstStyle/>
        <a:p>
          <a:endParaRPr lang="en-US"/>
        </a:p>
      </dgm:t>
    </dgm:pt>
    <dgm:pt modelId="{84FED4EE-ABC5-49B1-9D92-B4AE35488F66}" type="sibTrans" cxnId="{7BCC2060-A1EE-40EB-960F-1067BADB1F51}">
      <dgm:prSet/>
      <dgm:spPr/>
      <dgm:t>
        <a:bodyPr/>
        <a:lstStyle/>
        <a:p>
          <a:endParaRPr lang="en-US"/>
        </a:p>
      </dgm:t>
    </dgm:pt>
    <dgm:pt modelId="{B005EEDE-0BDF-4EB8-A230-12742AA55444}">
      <dgm:prSet/>
      <dgm:spPr/>
      <dgm:t>
        <a:bodyPr/>
        <a:lstStyle/>
        <a:p>
          <a:r>
            <a:rPr lang="it-IT"/>
            <a:t>- congruità delle verifiche</a:t>
          </a:r>
          <a:endParaRPr lang="en-US"/>
        </a:p>
      </dgm:t>
    </dgm:pt>
    <dgm:pt modelId="{F0D4BA09-B353-4DF7-935B-17458B013AC0}" type="parTrans" cxnId="{85C972A8-205A-4DFC-B788-B1CA55115009}">
      <dgm:prSet/>
      <dgm:spPr/>
      <dgm:t>
        <a:bodyPr/>
        <a:lstStyle/>
        <a:p>
          <a:endParaRPr lang="en-US"/>
        </a:p>
      </dgm:t>
    </dgm:pt>
    <dgm:pt modelId="{2717A19D-55BE-4C4E-AA08-46371F54383E}" type="sibTrans" cxnId="{85C972A8-205A-4DFC-B788-B1CA55115009}">
      <dgm:prSet/>
      <dgm:spPr/>
      <dgm:t>
        <a:bodyPr/>
        <a:lstStyle/>
        <a:p>
          <a:endParaRPr lang="en-US"/>
        </a:p>
      </dgm:t>
    </dgm:pt>
    <dgm:pt modelId="{651B1D50-4ECE-694C-A384-D67F601B885D}" type="pres">
      <dgm:prSet presAssocID="{69A57C84-AE0A-415E-B025-C6E6EC99AC10}" presName="linear" presStyleCnt="0">
        <dgm:presLayoutVars>
          <dgm:animLvl val="lvl"/>
          <dgm:resizeHandles val="exact"/>
        </dgm:presLayoutVars>
      </dgm:prSet>
      <dgm:spPr/>
    </dgm:pt>
    <dgm:pt modelId="{34EB837C-5029-1A49-9B2D-09ADF08BEC28}" type="pres">
      <dgm:prSet presAssocID="{F67D87D1-E0E5-4BB6-95EA-C1D3BF4A1917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AB9F80C6-FA58-1446-B1E4-84ADA196B07C}" type="pres">
      <dgm:prSet presAssocID="{D0E8B62A-FFFD-48BD-BADA-9887D2FE0277}" presName="spacer" presStyleCnt="0"/>
      <dgm:spPr/>
    </dgm:pt>
    <dgm:pt modelId="{FBAD268E-9CEA-AD4F-8761-08978EF1ABC0}" type="pres">
      <dgm:prSet presAssocID="{83259E15-D2AB-46C0-BC04-B56C0C47650F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1D48BFD0-8F7F-E44C-B270-28206E78E4D6}" type="pres">
      <dgm:prSet presAssocID="{B7062682-CF0B-4F69-AD89-8648BE97D7B9}" presName="spacer" presStyleCnt="0"/>
      <dgm:spPr/>
    </dgm:pt>
    <dgm:pt modelId="{0FEB50FC-AE25-7143-928B-47F6E4EAAE10}" type="pres">
      <dgm:prSet presAssocID="{A6792A8E-66D1-4DDD-B592-725FD8EED960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37291C9B-346B-5543-8B4C-0EF4BD4A41A9}" type="pres">
      <dgm:prSet presAssocID="{9C6EFEF2-C1C8-43C4-8B02-37074EF70D9E}" presName="spacer" presStyleCnt="0"/>
      <dgm:spPr/>
    </dgm:pt>
    <dgm:pt modelId="{701E6759-E679-2F4F-85D9-F81D082629FC}" type="pres">
      <dgm:prSet presAssocID="{6C64CC82-981F-484D-A211-8B6708F52A79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BDE50C2E-929F-1843-96EE-27ABEA2E08B0}" type="pres">
      <dgm:prSet presAssocID="{BDB48FC9-2EC7-4E94-96AE-505D82CCE7EB}" presName="spacer" presStyleCnt="0"/>
      <dgm:spPr/>
    </dgm:pt>
    <dgm:pt modelId="{AF4C195B-30CA-F14E-9995-B64C2629494E}" type="pres">
      <dgm:prSet presAssocID="{42898733-8AD6-4F7A-8322-F2D3F04BBFE7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6A82E42E-9FD3-FD4B-BDDB-8B47B4CF3432}" type="pres">
      <dgm:prSet presAssocID="{84FED4EE-ABC5-49B1-9D92-B4AE35488F66}" presName="spacer" presStyleCnt="0"/>
      <dgm:spPr/>
    </dgm:pt>
    <dgm:pt modelId="{103FB3F3-B2D5-794F-9BAE-201F8CA9C9A3}" type="pres">
      <dgm:prSet presAssocID="{B005EEDE-0BDF-4EB8-A230-12742AA55444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55EB9418-F710-E64A-A85F-581B05FA01A2}" type="presOf" srcId="{6C64CC82-981F-484D-A211-8B6708F52A79}" destId="{701E6759-E679-2F4F-85D9-F81D082629FC}" srcOrd="0" destOrd="0" presId="urn:microsoft.com/office/officeart/2005/8/layout/vList2"/>
    <dgm:cxn modelId="{DE688139-5D1D-4BA9-BE61-B7F1709D1157}" srcId="{69A57C84-AE0A-415E-B025-C6E6EC99AC10}" destId="{F67D87D1-E0E5-4BB6-95EA-C1D3BF4A1917}" srcOrd="0" destOrd="0" parTransId="{3D40AE19-A83F-4D29-A62A-5028912F0005}" sibTransId="{D0E8B62A-FFFD-48BD-BADA-9887D2FE0277}"/>
    <dgm:cxn modelId="{7BCC2060-A1EE-40EB-960F-1067BADB1F51}" srcId="{69A57C84-AE0A-415E-B025-C6E6EC99AC10}" destId="{42898733-8AD6-4F7A-8322-F2D3F04BBFE7}" srcOrd="4" destOrd="0" parTransId="{4EC5178F-B671-4A11-BC2D-4EC4F4E18DBD}" sibTransId="{84FED4EE-ABC5-49B1-9D92-B4AE35488F66}"/>
    <dgm:cxn modelId="{06C1D860-C6B9-784C-86EF-9427F01E0C6B}" type="presOf" srcId="{83259E15-D2AB-46C0-BC04-B56C0C47650F}" destId="{FBAD268E-9CEA-AD4F-8761-08978EF1ABC0}" srcOrd="0" destOrd="0" presId="urn:microsoft.com/office/officeart/2005/8/layout/vList2"/>
    <dgm:cxn modelId="{037AE364-3013-CE48-95E5-7832C11A146C}" type="presOf" srcId="{F67D87D1-E0E5-4BB6-95EA-C1D3BF4A1917}" destId="{34EB837C-5029-1A49-9B2D-09ADF08BEC28}" srcOrd="0" destOrd="0" presId="urn:microsoft.com/office/officeart/2005/8/layout/vList2"/>
    <dgm:cxn modelId="{5717FA46-97A5-46BF-BF37-8C6E543BC525}" srcId="{69A57C84-AE0A-415E-B025-C6E6EC99AC10}" destId="{A6792A8E-66D1-4DDD-B592-725FD8EED960}" srcOrd="2" destOrd="0" parTransId="{EA5C9BD3-0012-40F7-9E9B-E91E4AFAE095}" sibTransId="{9C6EFEF2-C1C8-43C4-8B02-37074EF70D9E}"/>
    <dgm:cxn modelId="{54300E6E-3B6C-44ED-B4FF-841BE53ECA71}" srcId="{69A57C84-AE0A-415E-B025-C6E6EC99AC10}" destId="{83259E15-D2AB-46C0-BC04-B56C0C47650F}" srcOrd="1" destOrd="0" parTransId="{C59E76B3-74B6-490A-B42D-5EDF4A0C1F7D}" sibTransId="{B7062682-CF0B-4F69-AD89-8648BE97D7B9}"/>
    <dgm:cxn modelId="{E4A833A0-27D2-7E4B-84DE-AE1AA53FAB81}" type="presOf" srcId="{69A57C84-AE0A-415E-B025-C6E6EC99AC10}" destId="{651B1D50-4ECE-694C-A384-D67F601B885D}" srcOrd="0" destOrd="0" presId="urn:microsoft.com/office/officeart/2005/8/layout/vList2"/>
    <dgm:cxn modelId="{85C972A8-205A-4DFC-B788-B1CA55115009}" srcId="{69A57C84-AE0A-415E-B025-C6E6EC99AC10}" destId="{B005EEDE-0BDF-4EB8-A230-12742AA55444}" srcOrd="5" destOrd="0" parTransId="{F0D4BA09-B353-4DF7-935B-17458B013AC0}" sibTransId="{2717A19D-55BE-4C4E-AA08-46371F54383E}"/>
    <dgm:cxn modelId="{BF4113AA-53A8-1541-9FF1-2C1080467113}" type="presOf" srcId="{42898733-8AD6-4F7A-8322-F2D3F04BBFE7}" destId="{AF4C195B-30CA-F14E-9995-B64C2629494E}" srcOrd="0" destOrd="0" presId="urn:microsoft.com/office/officeart/2005/8/layout/vList2"/>
    <dgm:cxn modelId="{5C5F3BC5-443F-0145-85A4-00F6662F5CBF}" type="presOf" srcId="{A6792A8E-66D1-4DDD-B592-725FD8EED960}" destId="{0FEB50FC-AE25-7143-928B-47F6E4EAAE10}" srcOrd="0" destOrd="0" presId="urn:microsoft.com/office/officeart/2005/8/layout/vList2"/>
    <dgm:cxn modelId="{D0505CD1-1072-4287-AB2B-23EDA88E2047}" srcId="{69A57C84-AE0A-415E-B025-C6E6EC99AC10}" destId="{6C64CC82-981F-484D-A211-8B6708F52A79}" srcOrd="3" destOrd="0" parTransId="{53B00046-6ADF-4C86-BFFB-3212CD0F0FCF}" sibTransId="{BDB48FC9-2EC7-4E94-96AE-505D82CCE7EB}"/>
    <dgm:cxn modelId="{3A2286D3-6EEE-D54B-B157-A861019F5760}" type="presOf" srcId="{B005EEDE-0BDF-4EB8-A230-12742AA55444}" destId="{103FB3F3-B2D5-794F-9BAE-201F8CA9C9A3}" srcOrd="0" destOrd="0" presId="urn:microsoft.com/office/officeart/2005/8/layout/vList2"/>
    <dgm:cxn modelId="{C5CC0FB0-82A0-6C4F-B899-48272759497F}" type="presParOf" srcId="{651B1D50-4ECE-694C-A384-D67F601B885D}" destId="{34EB837C-5029-1A49-9B2D-09ADF08BEC28}" srcOrd="0" destOrd="0" presId="urn:microsoft.com/office/officeart/2005/8/layout/vList2"/>
    <dgm:cxn modelId="{2CC53A12-6260-C248-B140-A0A92B8E3571}" type="presParOf" srcId="{651B1D50-4ECE-694C-A384-D67F601B885D}" destId="{AB9F80C6-FA58-1446-B1E4-84ADA196B07C}" srcOrd="1" destOrd="0" presId="urn:microsoft.com/office/officeart/2005/8/layout/vList2"/>
    <dgm:cxn modelId="{13F65E17-F775-8844-9FD4-FD1EF795B727}" type="presParOf" srcId="{651B1D50-4ECE-694C-A384-D67F601B885D}" destId="{FBAD268E-9CEA-AD4F-8761-08978EF1ABC0}" srcOrd="2" destOrd="0" presId="urn:microsoft.com/office/officeart/2005/8/layout/vList2"/>
    <dgm:cxn modelId="{7D823613-896E-FA4F-9E16-BA87517C80F6}" type="presParOf" srcId="{651B1D50-4ECE-694C-A384-D67F601B885D}" destId="{1D48BFD0-8F7F-E44C-B270-28206E78E4D6}" srcOrd="3" destOrd="0" presId="urn:microsoft.com/office/officeart/2005/8/layout/vList2"/>
    <dgm:cxn modelId="{F568FC4F-2C60-6D4B-B5E0-5B90F40C05BC}" type="presParOf" srcId="{651B1D50-4ECE-694C-A384-D67F601B885D}" destId="{0FEB50FC-AE25-7143-928B-47F6E4EAAE10}" srcOrd="4" destOrd="0" presId="urn:microsoft.com/office/officeart/2005/8/layout/vList2"/>
    <dgm:cxn modelId="{758B1B72-72AE-954B-9348-77E4FEE62F31}" type="presParOf" srcId="{651B1D50-4ECE-694C-A384-D67F601B885D}" destId="{37291C9B-346B-5543-8B4C-0EF4BD4A41A9}" srcOrd="5" destOrd="0" presId="urn:microsoft.com/office/officeart/2005/8/layout/vList2"/>
    <dgm:cxn modelId="{9E79DD1C-C6DE-134E-AB9B-D4E5EAEA06CC}" type="presParOf" srcId="{651B1D50-4ECE-694C-A384-D67F601B885D}" destId="{701E6759-E679-2F4F-85D9-F81D082629FC}" srcOrd="6" destOrd="0" presId="urn:microsoft.com/office/officeart/2005/8/layout/vList2"/>
    <dgm:cxn modelId="{46D6DB09-0029-0B41-AC13-064C669570FF}" type="presParOf" srcId="{651B1D50-4ECE-694C-A384-D67F601B885D}" destId="{BDE50C2E-929F-1843-96EE-27ABEA2E08B0}" srcOrd="7" destOrd="0" presId="urn:microsoft.com/office/officeart/2005/8/layout/vList2"/>
    <dgm:cxn modelId="{87F1034D-B773-C04B-8F5F-D9F6904AEB3C}" type="presParOf" srcId="{651B1D50-4ECE-694C-A384-D67F601B885D}" destId="{AF4C195B-30CA-F14E-9995-B64C2629494E}" srcOrd="8" destOrd="0" presId="urn:microsoft.com/office/officeart/2005/8/layout/vList2"/>
    <dgm:cxn modelId="{24390980-7962-E946-A61C-798EA1842AB8}" type="presParOf" srcId="{651B1D50-4ECE-694C-A384-D67F601B885D}" destId="{6A82E42E-9FD3-FD4B-BDDB-8B47B4CF3432}" srcOrd="9" destOrd="0" presId="urn:microsoft.com/office/officeart/2005/8/layout/vList2"/>
    <dgm:cxn modelId="{CF2C68FA-8215-E34D-AEDE-F6BD6CADF149}" type="presParOf" srcId="{651B1D50-4ECE-694C-A384-D67F601B885D}" destId="{103FB3F3-B2D5-794F-9BAE-201F8CA9C9A3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2ADC012-31ED-472A-9ABF-17DCDD842013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5ACA776-85E5-4D74-A71D-D1AB7803C2E0}">
      <dgm:prSet/>
      <dgm:spPr/>
      <dgm:t>
        <a:bodyPr/>
        <a:lstStyle/>
        <a:p>
          <a:r>
            <a:rPr lang="it-IT"/>
            <a:t>- </a:t>
          </a:r>
          <a:r>
            <a:rPr lang="it-IT" i="1"/>
            <a:t>Non sono modificabili gli obiettivi dell’apprendimento e delle finalità</a:t>
          </a:r>
          <a:endParaRPr lang="en-US"/>
        </a:p>
      </dgm:t>
    </dgm:pt>
    <dgm:pt modelId="{79E4EB01-CB89-4222-9228-333BD24D030C}" type="parTrans" cxnId="{5C8E7D4B-628F-4D1C-BC47-094549EDDCEF}">
      <dgm:prSet/>
      <dgm:spPr/>
      <dgm:t>
        <a:bodyPr/>
        <a:lstStyle/>
        <a:p>
          <a:endParaRPr lang="en-US"/>
        </a:p>
      </dgm:t>
    </dgm:pt>
    <dgm:pt modelId="{0F17FC56-7FDF-4B90-9AC1-A565161275E3}" type="sibTrans" cxnId="{5C8E7D4B-628F-4D1C-BC47-094549EDDCEF}">
      <dgm:prSet/>
      <dgm:spPr/>
      <dgm:t>
        <a:bodyPr/>
        <a:lstStyle/>
        <a:p>
          <a:endParaRPr lang="en-US"/>
        </a:p>
      </dgm:t>
    </dgm:pt>
    <dgm:pt modelId="{A683AD60-2FC5-40AD-8852-1BEB33B71197}">
      <dgm:prSet/>
      <dgm:spPr/>
      <dgm:t>
        <a:bodyPr/>
        <a:lstStyle/>
        <a:p>
          <a:r>
            <a:rPr lang="it-IT" i="1" dirty="0"/>
            <a:t>- </a:t>
          </a:r>
          <a:r>
            <a:rPr lang="it-IT" dirty="0"/>
            <a:t>centralità dello studente</a:t>
          </a:r>
          <a:r>
            <a:rPr lang="it-IT" i="1" dirty="0"/>
            <a:t>: i piani di lavoro</a:t>
          </a:r>
          <a:r>
            <a:rPr lang="it-IT" dirty="0"/>
            <a:t> devono tenere conto delle condizioni di partenza, delle osservazioni dell’educatore e del lettore madrelingua. Accoglienza</a:t>
          </a:r>
          <a:endParaRPr lang="en-US" dirty="0"/>
        </a:p>
      </dgm:t>
    </dgm:pt>
    <dgm:pt modelId="{A135F5E5-6EAB-4869-B072-DC0090302334}" type="parTrans" cxnId="{134150C4-6FB6-47F8-9FFD-3ECE5726902A}">
      <dgm:prSet/>
      <dgm:spPr/>
      <dgm:t>
        <a:bodyPr/>
        <a:lstStyle/>
        <a:p>
          <a:endParaRPr lang="en-US"/>
        </a:p>
      </dgm:t>
    </dgm:pt>
    <dgm:pt modelId="{768B852E-3067-43AC-B448-D04B4D0C74EC}" type="sibTrans" cxnId="{134150C4-6FB6-47F8-9FFD-3ECE5726902A}">
      <dgm:prSet/>
      <dgm:spPr/>
      <dgm:t>
        <a:bodyPr/>
        <a:lstStyle/>
        <a:p>
          <a:endParaRPr lang="en-US"/>
        </a:p>
      </dgm:t>
    </dgm:pt>
    <dgm:pt modelId="{6861AE4A-E547-4AAD-B67F-2980B7D98C1B}">
      <dgm:prSet/>
      <dgm:spPr/>
      <dgm:t>
        <a:bodyPr/>
        <a:lstStyle/>
        <a:p>
          <a:r>
            <a:rPr lang="it-IT"/>
            <a:t>- verifica: deve tenere conto degli obiettivi e delle finalità e può prevedere prove interdisciplinari</a:t>
          </a:r>
          <a:endParaRPr lang="en-US"/>
        </a:p>
      </dgm:t>
    </dgm:pt>
    <dgm:pt modelId="{855097A9-BACB-406D-9271-3F5BB96A1C27}" type="parTrans" cxnId="{DBEB9E97-0A49-467E-AA57-516D130087FC}">
      <dgm:prSet/>
      <dgm:spPr/>
      <dgm:t>
        <a:bodyPr/>
        <a:lstStyle/>
        <a:p>
          <a:endParaRPr lang="en-US"/>
        </a:p>
      </dgm:t>
    </dgm:pt>
    <dgm:pt modelId="{3CE09358-6B7B-42BF-B6D1-9D7C73BE9866}" type="sibTrans" cxnId="{DBEB9E97-0A49-467E-AA57-516D130087FC}">
      <dgm:prSet/>
      <dgm:spPr/>
      <dgm:t>
        <a:bodyPr/>
        <a:lstStyle/>
        <a:p>
          <a:endParaRPr lang="en-US"/>
        </a:p>
      </dgm:t>
    </dgm:pt>
    <dgm:pt modelId="{5F039B8F-5223-FF40-B377-58404FC6EE45}" type="pres">
      <dgm:prSet presAssocID="{F2ADC012-31ED-472A-9ABF-17DCDD842013}" presName="linear" presStyleCnt="0">
        <dgm:presLayoutVars>
          <dgm:animLvl val="lvl"/>
          <dgm:resizeHandles val="exact"/>
        </dgm:presLayoutVars>
      </dgm:prSet>
      <dgm:spPr/>
    </dgm:pt>
    <dgm:pt modelId="{6ABC1676-1D28-5B4A-8976-0D3E29E3EFD8}" type="pres">
      <dgm:prSet presAssocID="{85ACA776-85E5-4D74-A71D-D1AB7803C2E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0912EC7-309E-8C4A-B0AE-14C52E9F1C12}" type="pres">
      <dgm:prSet presAssocID="{0F17FC56-7FDF-4B90-9AC1-A565161275E3}" presName="spacer" presStyleCnt="0"/>
      <dgm:spPr/>
    </dgm:pt>
    <dgm:pt modelId="{EBC77241-47B5-D144-BDF6-03FB0648158F}" type="pres">
      <dgm:prSet presAssocID="{A683AD60-2FC5-40AD-8852-1BEB33B7119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C910256-19AB-4447-A8E8-C97D9A899B04}" type="pres">
      <dgm:prSet presAssocID="{768B852E-3067-43AC-B448-D04B4D0C74EC}" presName="spacer" presStyleCnt="0"/>
      <dgm:spPr/>
    </dgm:pt>
    <dgm:pt modelId="{2BC96DEA-8759-C649-839C-EF8C8B7AEE8B}" type="pres">
      <dgm:prSet presAssocID="{6861AE4A-E547-4AAD-B67F-2980B7D98C1B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67A35615-CD92-0141-BBA9-7D39899D4C22}" type="presOf" srcId="{F2ADC012-31ED-472A-9ABF-17DCDD842013}" destId="{5F039B8F-5223-FF40-B377-58404FC6EE45}" srcOrd="0" destOrd="0" presId="urn:microsoft.com/office/officeart/2005/8/layout/vList2"/>
    <dgm:cxn modelId="{96ED6519-255B-494C-ACC8-161BA699A310}" type="presOf" srcId="{A683AD60-2FC5-40AD-8852-1BEB33B71197}" destId="{EBC77241-47B5-D144-BDF6-03FB0648158F}" srcOrd="0" destOrd="0" presId="urn:microsoft.com/office/officeart/2005/8/layout/vList2"/>
    <dgm:cxn modelId="{5C8E7D4B-628F-4D1C-BC47-094549EDDCEF}" srcId="{F2ADC012-31ED-472A-9ABF-17DCDD842013}" destId="{85ACA776-85E5-4D74-A71D-D1AB7803C2E0}" srcOrd="0" destOrd="0" parTransId="{79E4EB01-CB89-4222-9228-333BD24D030C}" sibTransId="{0F17FC56-7FDF-4B90-9AC1-A565161275E3}"/>
    <dgm:cxn modelId="{CD66B193-166C-5142-A88F-D652B8DD7408}" type="presOf" srcId="{85ACA776-85E5-4D74-A71D-D1AB7803C2E0}" destId="{6ABC1676-1D28-5B4A-8976-0D3E29E3EFD8}" srcOrd="0" destOrd="0" presId="urn:microsoft.com/office/officeart/2005/8/layout/vList2"/>
    <dgm:cxn modelId="{DBEB9E97-0A49-467E-AA57-516D130087FC}" srcId="{F2ADC012-31ED-472A-9ABF-17DCDD842013}" destId="{6861AE4A-E547-4AAD-B67F-2980B7D98C1B}" srcOrd="2" destOrd="0" parTransId="{855097A9-BACB-406D-9271-3F5BB96A1C27}" sibTransId="{3CE09358-6B7B-42BF-B6D1-9D7C73BE9866}"/>
    <dgm:cxn modelId="{87D70BC1-D83F-7943-811F-E1D9737A8A77}" type="presOf" srcId="{6861AE4A-E547-4AAD-B67F-2980B7D98C1B}" destId="{2BC96DEA-8759-C649-839C-EF8C8B7AEE8B}" srcOrd="0" destOrd="0" presId="urn:microsoft.com/office/officeart/2005/8/layout/vList2"/>
    <dgm:cxn modelId="{134150C4-6FB6-47F8-9FFD-3ECE5726902A}" srcId="{F2ADC012-31ED-472A-9ABF-17DCDD842013}" destId="{A683AD60-2FC5-40AD-8852-1BEB33B71197}" srcOrd="1" destOrd="0" parTransId="{A135F5E5-6EAB-4869-B072-DC0090302334}" sibTransId="{768B852E-3067-43AC-B448-D04B4D0C74EC}"/>
    <dgm:cxn modelId="{BE759206-A9BA-9147-9F2C-89D26A1C4336}" type="presParOf" srcId="{5F039B8F-5223-FF40-B377-58404FC6EE45}" destId="{6ABC1676-1D28-5B4A-8976-0D3E29E3EFD8}" srcOrd="0" destOrd="0" presId="urn:microsoft.com/office/officeart/2005/8/layout/vList2"/>
    <dgm:cxn modelId="{EBFF7D91-75E4-AA44-9768-6979321B8A40}" type="presParOf" srcId="{5F039B8F-5223-FF40-B377-58404FC6EE45}" destId="{E0912EC7-309E-8C4A-B0AE-14C52E9F1C12}" srcOrd="1" destOrd="0" presId="urn:microsoft.com/office/officeart/2005/8/layout/vList2"/>
    <dgm:cxn modelId="{7C5D9E8C-69D2-FF43-BF57-7B5D8C966789}" type="presParOf" srcId="{5F039B8F-5223-FF40-B377-58404FC6EE45}" destId="{EBC77241-47B5-D144-BDF6-03FB0648158F}" srcOrd="2" destOrd="0" presId="urn:microsoft.com/office/officeart/2005/8/layout/vList2"/>
    <dgm:cxn modelId="{723EAF0F-474A-7347-BE45-72EDCE83ADAD}" type="presParOf" srcId="{5F039B8F-5223-FF40-B377-58404FC6EE45}" destId="{6C910256-19AB-4447-A8E8-C97D9A899B04}" srcOrd="3" destOrd="0" presId="urn:microsoft.com/office/officeart/2005/8/layout/vList2"/>
    <dgm:cxn modelId="{4ED5C91D-27B6-3147-B72F-4662F173C423}" type="presParOf" srcId="{5F039B8F-5223-FF40-B377-58404FC6EE45}" destId="{2BC96DEA-8759-C649-839C-EF8C8B7AEE8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BB8D2FF-21B4-41C6-83D2-4BE0A02EC5F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230E63A-8C4F-4C77-84E7-04ECE0478903}">
      <dgm:prSet/>
      <dgm:spPr/>
      <dgm:t>
        <a:bodyPr/>
        <a:lstStyle/>
        <a:p>
          <a:r>
            <a:rPr lang="it-IT"/>
            <a:t>- funzione didattica affidata all’equipe di docenti-educatori</a:t>
          </a:r>
          <a:endParaRPr lang="en-US"/>
        </a:p>
      </dgm:t>
    </dgm:pt>
    <dgm:pt modelId="{5EE98A22-56D1-48BD-BB27-1C171395A2FC}" type="parTrans" cxnId="{ED7D7679-B84D-46BE-ABE7-7D47969417B8}">
      <dgm:prSet/>
      <dgm:spPr/>
      <dgm:t>
        <a:bodyPr/>
        <a:lstStyle/>
        <a:p>
          <a:endParaRPr lang="en-US"/>
        </a:p>
      </dgm:t>
    </dgm:pt>
    <dgm:pt modelId="{D07DACE8-69BE-4714-8683-2E1B39778532}" type="sibTrans" cxnId="{ED7D7679-B84D-46BE-ABE7-7D47969417B8}">
      <dgm:prSet/>
      <dgm:spPr/>
      <dgm:t>
        <a:bodyPr/>
        <a:lstStyle/>
        <a:p>
          <a:endParaRPr lang="en-US"/>
        </a:p>
      </dgm:t>
    </dgm:pt>
    <dgm:pt modelId="{7EC679C8-0840-45A7-BA6D-D2EA98E9FF40}">
      <dgm:prSet/>
      <dgm:spPr/>
      <dgm:t>
        <a:bodyPr/>
        <a:lstStyle/>
        <a:p>
          <a:r>
            <a:rPr lang="it-IT"/>
            <a:t>- nessi comuni tra discipline, convergenza verso l’Europa</a:t>
          </a:r>
          <a:endParaRPr lang="en-US"/>
        </a:p>
      </dgm:t>
    </dgm:pt>
    <dgm:pt modelId="{B6F89F8A-2ED9-4338-8EC2-09B7937D59B2}" type="parTrans" cxnId="{486877D5-2A3C-4CCB-B972-68425D8BCAE6}">
      <dgm:prSet/>
      <dgm:spPr/>
      <dgm:t>
        <a:bodyPr/>
        <a:lstStyle/>
        <a:p>
          <a:endParaRPr lang="en-US"/>
        </a:p>
      </dgm:t>
    </dgm:pt>
    <dgm:pt modelId="{9E3E6B0A-B53E-4445-9C1F-FA1E4F48821B}" type="sibTrans" cxnId="{486877D5-2A3C-4CCB-B972-68425D8BCAE6}">
      <dgm:prSet/>
      <dgm:spPr/>
      <dgm:t>
        <a:bodyPr/>
        <a:lstStyle/>
        <a:p>
          <a:endParaRPr lang="en-US"/>
        </a:p>
      </dgm:t>
    </dgm:pt>
    <dgm:pt modelId="{92B93BFE-C3EE-484C-AAA3-C8A67069EA70}">
      <dgm:prSet/>
      <dgm:spPr/>
      <dgm:t>
        <a:bodyPr/>
        <a:lstStyle/>
        <a:p>
          <a:r>
            <a:rPr lang="it-IT"/>
            <a:t>- periodizzazione ed individuazione di percorsi SINCRONICI</a:t>
          </a:r>
          <a:endParaRPr lang="en-US"/>
        </a:p>
      </dgm:t>
    </dgm:pt>
    <dgm:pt modelId="{6760D322-8159-4995-8CD0-8508A5919790}" type="parTrans" cxnId="{FA500510-49DC-4518-9C5A-DA3668459DAE}">
      <dgm:prSet/>
      <dgm:spPr/>
      <dgm:t>
        <a:bodyPr/>
        <a:lstStyle/>
        <a:p>
          <a:endParaRPr lang="en-US"/>
        </a:p>
      </dgm:t>
    </dgm:pt>
    <dgm:pt modelId="{FA61255D-FAC0-4D5D-A1E3-5EFA47D1F60F}" type="sibTrans" cxnId="{FA500510-49DC-4518-9C5A-DA3668459DAE}">
      <dgm:prSet/>
      <dgm:spPr/>
      <dgm:t>
        <a:bodyPr/>
        <a:lstStyle/>
        <a:p>
          <a:endParaRPr lang="en-US"/>
        </a:p>
      </dgm:t>
    </dgm:pt>
    <dgm:pt modelId="{77979F36-99E6-4190-84B8-A3BD6E3FF050}">
      <dgm:prSet/>
      <dgm:spPr/>
      <dgm:t>
        <a:bodyPr/>
        <a:lstStyle/>
        <a:p>
          <a:r>
            <a:rPr lang="it-IT"/>
            <a:t>- individuazione di AREE</a:t>
          </a:r>
          <a:endParaRPr lang="en-US"/>
        </a:p>
      </dgm:t>
    </dgm:pt>
    <dgm:pt modelId="{3BEB2974-62AA-4181-B94F-3E83808AA2E2}" type="parTrans" cxnId="{7A0860DF-8648-4BDA-8CC4-E31BC499498F}">
      <dgm:prSet/>
      <dgm:spPr/>
      <dgm:t>
        <a:bodyPr/>
        <a:lstStyle/>
        <a:p>
          <a:endParaRPr lang="en-US"/>
        </a:p>
      </dgm:t>
    </dgm:pt>
    <dgm:pt modelId="{F4844368-395F-4B2B-B055-625ECB6BD193}" type="sibTrans" cxnId="{7A0860DF-8648-4BDA-8CC4-E31BC499498F}">
      <dgm:prSet/>
      <dgm:spPr/>
      <dgm:t>
        <a:bodyPr/>
        <a:lstStyle/>
        <a:p>
          <a:endParaRPr lang="en-US"/>
        </a:p>
      </dgm:t>
    </dgm:pt>
    <dgm:pt modelId="{129BB777-ED8F-274D-AB39-7EE55B0C663E}" type="pres">
      <dgm:prSet presAssocID="{BBB8D2FF-21B4-41C6-83D2-4BE0A02EC5FF}" presName="linear" presStyleCnt="0">
        <dgm:presLayoutVars>
          <dgm:animLvl val="lvl"/>
          <dgm:resizeHandles val="exact"/>
        </dgm:presLayoutVars>
      </dgm:prSet>
      <dgm:spPr/>
    </dgm:pt>
    <dgm:pt modelId="{59AA9AAB-D3BD-5045-BBE8-FEEFD5EBF800}" type="pres">
      <dgm:prSet presAssocID="{7230E63A-8C4F-4C77-84E7-04ECE0478903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1059E50-E7FC-AB46-A99A-B9CF4DB88449}" type="pres">
      <dgm:prSet presAssocID="{D07DACE8-69BE-4714-8683-2E1B39778532}" presName="spacer" presStyleCnt="0"/>
      <dgm:spPr/>
    </dgm:pt>
    <dgm:pt modelId="{68423CB4-95E6-F54E-9FE6-6C9232A5120F}" type="pres">
      <dgm:prSet presAssocID="{7EC679C8-0840-45A7-BA6D-D2EA98E9FF4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87656B8-B844-044A-80AF-A11A4BC7E05D}" type="pres">
      <dgm:prSet presAssocID="{9E3E6B0A-B53E-4445-9C1F-FA1E4F48821B}" presName="spacer" presStyleCnt="0"/>
      <dgm:spPr/>
    </dgm:pt>
    <dgm:pt modelId="{9B921AA0-7FB7-F94C-8FCF-D623D9A4F95F}" type="pres">
      <dgm:prSet presAssocID="{92B93BFE-C3EE-484C-AAA3-C8A67069EA70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3C8816EA-41F0-5045-B36D-10555482B439}" type="pres">
      <dgm:prSet presAssocID="{FA61255D-FAC0-4D5D-A1E3-5EFA47D1F60F}" presName="spacer" presStyleCnt="0"/>
      <dgm:spPr/>
    </dgm:pt>
    <dgm:pt modelId="{552D6A45-B9DA-9243-B4E6-55720403CFA7}" type="pres">
      <dgm:prSet presAssocID="{77979F36-99E6-4190-84B8-A3BD6E3FF050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6C9D3000-82B0-504A-8788-72D865C659D7}" type="presOf" srcId="{7230E63A-8C4F-4C77-84E7-04ECE0478903}" destId="{59AA9AAB-D3BD-5045-BBE8-FEEFD5EBF800}" srcOrd="0" destOrd="0" presId="urn:microsoft.com/office/officeart/2005/8/layout/vList2"/>
    <dgm:cxn modelId="{FA500510-49DC-4518-9C5A-DA3668459DAE}" srcId="{BBB8D2FF-21B4-41C6-83D2-4BE0A02EC5FF}" destId="{92B93BFE-C3EE-484C-AAA3-C8A67069EA70}" srcOrd="2" destOrd="0" parTransId="{6760D322-8159-4995-8CD0-8508A5919790}" sibTransId="{FA61255D-FAC0-4D5D-A1E3-5EFA47D1F60F}"/>
    <dgm:cxn modelId="{A4F4E038-5359-284E-A396-0140D6485674}" type="presOf" srcId="{77979F36-99E6-4190-84B8-A3BD6E3FF050}" destId="{552D6A45-B9DA-9243-B4E6-55720403CFA7}" srcOrd="0" destOrd="0" presId="urn:microsoft.com/office/officeart/2005/8/layout/vList2"/>
    <dgm:cxn modelId="{0BA59451-5EC9-4849-971F-DE7888873290}" type="presOf" srcId="{7EC679C8-0840-45A7-BA6D-D2EA98E9FF40}" destId="{68423CB4-95E6-F54E-9FE6-6C9232A5120F}" srcOrd="0" destOrd="0" presId="urn:microsoft.com/office/officeart/2005/8/layout/vList2"/>
    <dgm:cxn modelId="{7C6C9452-0B9B-B049-A09C-EF59F5680C11}" type="presOf" srcId="{92B93BFE-C3EE-484C-AAA3-C8A67069EA70}" destId="{9B921AA0-7FB7-F94C-8FCF-D623D9A4F95F}" srcOrd="0" destOrd="0" presId="urn:microsoft.com/office/officeart/2005/8/layout/vList2"/>
    <dgm:cxn modelId="{3CD0A957-0723-4246-99F1-6F8289DE460D}" type="presOf" srcId="{BBB8D2FF-21B4-41C6-83D2-4BE0A02EC5FF}" destId="{129BB777-ED8F-274D-AB39-7EE55B0C663E}" srcOrd="0" destOrd="0" presId="urn:microsoft.com/office/officeart/2005/8/layout/vList2"/>
    <dgm:cxn modelId="{ED7D7679-B84D-46BE-ABE7-7D47969417B8}" srcId="{BBB8D2FF-21B4-41C6-83D2-4BE0A02EC5FF}" destId="{7230E63A-8C4F-4C77-84E7-04ECE0478903}" srcOrd="0" destOrd="0" parTransId="{5EE98A22-56D1-48BD-BB27-1C171395A2FC}" sibTransId="{D07DACE8-69BE-4714-8683-2E1B39778532}"/>
    <dgm:cxn modelId="{486877D5-2A3C-4CCB-B972-68425D8BCAE6}" srcId="{BBB8D2FF-21B4-41C6-83D2-4BE0A02EC5FF}" destId="{7EC679C8-0840-45A7-BA6D-D2EA98E9FF40}" srcOrd="1" destOrd="0" parTransId="{B6F89F8A-2ED9-4338-8EC2-09B7937D59B2}" sibTransId="{9E3E6B0A-B53E-4445-9C1F-FA1E4F48821B}"/>
    <dgm:cxn modelId="{7A0860DF-8648-4BDA-8CC4-E31BC499498F}" srcId="{BBB8D2FF-21B4-41C6-83D2-4BE0A02EC5FF}" destId="{77979F36-99E6-4190-84B8-A3BD6E3FF050}" srcOrd="3" destOrd="0" parTransId="{3BEB2974-62AA-4181-B94F-3E83808AA2E2}" sibTransId="{F4844368-395F-4B2B-B055-625ECB6BD193}"/>
    <dgm:cxn modelId="{07C40627-032E-7D42-8917-953DE9EA2BC2}" type="presParOf" srcId="{129BB777-ED8F-274D-AB39-7EE55B0C663E}" destId="{59AA9AAB-D3BD-5045-BBE8-FEEFD5EBF800}" srcOrd="0" destOrd="0" presId="urn:microsoft.com/office/officeart/2005/8/layout/vList2"/>
    <dgm:cxn modelId="{21AEB9FD-F0A2-1244-BB32-277F35C6ED6C}" type="presParOf" srcId="{129BB777-ED8F-274D-AB39-7EE55B0C663E}" destId="{81059E50-E7FC-AB46-A99A-B9CF4DB88449}" srcOrd="1" destOrd="0" presId="urn:microsoft.com/office/officeart/2005/8/layout/vList2"/>
    <dgm:cxn modelId="{AD75579A-F734-2D4B-A8F2-990958512DE3}" type="presParOf" srcId="{129BB777-ED8F-274D-AB39-7EE55B0C663E}" destId="{68423CB4-95E6-F54E-9FE6-6C9232A5120F}" srcOrd="2" destOrd="0" presId="urn:microsoft.com/office/officeart/2005/8/layout/vList2"/>
    <dgm:cxn modelId="{BDFCA40F-CE5D-0E45-B02C-5508149895B7}" type="presParOf" srcId="{129BB777-ED8F-274D-AB39-7EE55B0C663E}" destId="{887656B8-B844-044A-80AF-A11A4BC7E05D}" srcOrd="3" destOrd="0" presId="urn:microsoft.com/office/officeart/2005/8/layout/vList2"/>
    <dgm:cxn modelId="{04687BBF-4990-FF4B-9AC9-2EE9683A9EEA}" type="presParOf" srcId="{129BB777-ED8F-274D-AB39-7EE55B0C663E}" destId="{9B921AA0-7FB7-F94C-8FCF-D623D9A4F95F}" srcOrd="4" destOrd="0" presId="urn:microsoft.com/office/officeart/2005/8/layout/vList2"/>
    <dgm:cxn modelId="{926725B2-4498-CC4F-A6B6-658FF62B7B02}" type="presParOf" srcId="{129BB777-ED8F-274D-AB39-7EE55B0C663E}" destId="{3C8816EA-41F0-5045-B36D-10555482B439}" srcOrd="5" destOrd="0" presId="urn:microsoft.com/office/officeart/2005/8/layout/vList2"/>
    <dgm:cxn modelId="{67A1F056-3FDB-9C41-BF92-F1D5E59133B5}" type="presParOf" srcId="{129BB777-ED8F-274D-AB39-7EE55B0C663E}" destId="{552D6A45-B9DA-9243-B4E6-55720403CFA7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F895F9-6BEC-1F4E-B778-EB8100E0575F}">
      <dsp:nvSpPr>
        <dsp:cNvPr id="0" name=""/>
        <dsp:cNvSpPr/>
      </dsp:nvSpPr>
      <dsp:spPr>
        <a:xfrm>
          <a:off x="0" y="592331"/>
          <a:ext cx="6411054" cy="149175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/>
            <a:t>-  una didattica laboratoriale </a:t>
          </a:r>
          <a:r>
            <a:rPr lang="it-IT" sz="2500" i="1" kern="1200"/>
            <a:t>: l’articolazione di tutte le discipline nelle fasi della lezione e del laboratorio culturale</a:t>
          </a:r>
          <a:endParaRPr lang="en-US" sz="2500" kern="1200"/>
        </a:p>
      </dsp:txBody>
      <dsp:txXfrm>
        <a:off x="72821" y="665152"/>
        <a:ext cx="6265412" cy="1346108"/>
      </dsp:txXfrm>
    </dsp:sp>
    <dsp:sp modelId="{25F5DFD6-5AE4-A843-9257-4BE275D1567D}">
      <dsp:nvSpPr>
        <dsp:cNvPr id="0" name=""/>
        <dsp:cNvSpPr/>
      </dsp:nvSpPr>
      <dsp:spPr>
        <a:xfrm>
          <a:off x="0" y="2156082"/>
          <a:ext cx="6411054" cy="1491750"/>
        </a:xfrm>
        <a:prstGeom prst="roundRect">
          <a:avLst/>
        </a:prstGeom>
        <a:solidFill>
          <a:schemeClr val="accent5">
            <a:hueOff val="-2366803"/>
            <a:satOff val="-13001"/>
            <a:lumOff val="-1294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i="1" kern="1200"/>
            <a:t>- Apprendere insieme facendo</a:t>
          </a:r>
          <a:endParaRPr lang="en-US" sz="2500" kern="1200"/>
        </a:p>
      </dsp:txBody>
      <dsp:txXfrm>
        <a:off x="72821" y="2228903"/>
        <a:ext cx="6265412" cy="1346108"/>
      </dsp:txXfrm>
    </dsp:sp>
    <dsp:sp modelId="{EB03D22A-7424-714F-9149-0BC5EE94C015}">
      <dsp:nvSpPr>
        <dsp:cNvPr id="0" name=""/>
        <dsp:cNvSpPr/>
      </dsp:nvSpPr>
      <dsp:spPr>
        <a:xfrm>
          <a:off x="0" y="3719832"/>
          <a:ext cx="6411054" cy="1491750"/>
        </a:xfrm>
        <a:prstGeom prst="roundRect">
          <a:avLst/>
        </a:prstGeom>
        <a:solidFill>
          <a:schemeClr val="accent5">
            <a:hueOff val="-4733605"/>
            <a:satOff val="-26003"/>
            <a:lumOff val="-258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i="1" kern="1200"/>
            <a:t>- ad un utenza internazionale che invita ad un modello basato sulla </a:t>
          </a:r>
          <a:r>
            <a:rPr lang="it-IT" sz="2500" b="1" i="1" kern="1200"/>
            <a:t>collaborazione</a:t>
          </a:r>
          <a:endParaRPr lang="en-US" sz="2500" kern="1200"/>
        </a:p>
      </dsp:txBody>
      <dsp:txXfrm>
        <a:off x="72821" y="3792653"/>
        <a:ext cx="6265412" cy="13461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3E48BA-B1E7-2E44-B3F1-386CA33090B7}">
      <dsp:nvSpPr>
        <dsp:cNvPr id="0" name=""/>
        <dsp:cNvSpPr/>
      </dsp:nvSpPr>
      <dsp:spPr>
        <a:xfrm>
          <a:off x="0" y="499947"/>
          <a:ext cx="6411054" cy="15514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/>
            <a:t>- collaborazione con i lettori madrelingua: compresenze, moduli CLIL (diritto-storia dell’arte)</a:t>
          </a:r>
          <a:endParaRPr lang="en-US" sz="2600" kern="1200"/>
        </a:p>
      </dsp:txBody>
      <dsp:txXfrm>
        <a:off x="75734" y="575681"/>
        <a:ext cx="6259586" cy="1399952"/>
      </dsp:txXfrm>
    </dsp:sp>
    <dsp:sp modelId="{012CFD8A-D9FA-A346-BCD8-70EF07431618}">
      <dsp:nvSpPr>
        <dsp:cNvPr id="0" name=""/>
        <dsp:cNvSpPr/>
      </dsp:nvSpPr>
      <dsp:spPr>
        <a:xfrm>
          <a:off x="0" y="2126247"/>
          <a:ext cx="6411054" cy="1551420"/>
        </a:xfrm>
        <a:prstGeom prst="roundRect">
          <a:avLst/>
        </a:prstGeom>
        <a:solidFill>
          <a:schemeClr val="accent2">
            <a:hueOff val="-199973"/>
            <a:satOff val="-24193"/>
            <a:lumOff val="-115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/>
            <a:t>- collaborazione con i docenti provenienti dalla Comunità europea: approccio didattico, sistema di valutazione…</a:t>
          </a:r>
          <a:endParaRPr lang="en-US" sz="2600" kern="1200"/>
        </a:p>
      </dsp:txBody>
      <dsp:txXfrm>
        <a:off x="75734" y="2201981"/>
        <a:ext cx="6259586" cy="1399952"/>
      </dsp:txXfrm>
    </dsp:sp>
    <dsp:sp modelId="{C4BA35A3-6E29-6540-B5A4-A75A1B3F58DC}">
      <dsp:nvSpPr>
        <dsp:cNvPr id="0" name=""/>
        <dsp:cNvSpPr/>
      </dsp:nvSpPr>
      <dsp:spPr>
        <a:xfrm>
          <a:off x="0" y="3752547"/>
          <a:ext cx="6411054" cy="1551420"/>
        </a:xfrm>
        <a:prstGeom prst="roundRect">
          <a:avLst/>
        </a:prstGeom>
        <a:solidFill>
          <a:schemeClr val="accent2">
            <a:hueOff val="-399945"/>
            <a:satOff val="-48385"/>
            <a:lumOff val="-231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/>
            <a:t>- collaborazione con gli </a:t>
          </a:r>
          <a:r>
            <a:rPr lang="it-IT" sz="2600" b="1" kern="1200"/>
            <a:t>educatori</a:t>
          </a:r>
          <a:endParaRPr lang="en-US" sz="2600" kern="1200"/>
        </a:p>
      </dsp:txBody>
      <dsp:txXfrm>
        <a:off x="75734" y="3828281"/>
        <a:ext cx="6259586" cy="13999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13C9AE-2FC5-7945-BAE2-BC223AE2CA0E}">
      <dsp:nvSpPr>
        <dsp:cNvPr id="0" name=""/>
        <dsp:cNvSpPr/>
      </dsp:nvSpPr>
      <dsp:spPr>
        <a:xfrm>
          <a:off x="0" y="38021"/>
          <a:ext cx="6411054" cy="184977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100" kern="1200"/>
            <a:t>- programmi integrati tra loro (lingue classiche, storia e geografia, storia e filosofia…)</a:t>
          </a:r>
          <a:endParaRPr lang="en-US" sz="3100" kern="1200"/>
        </a:p>
      </dsp:txBody>
      <dsp:txXfrm>
        <a:off x="90298" y="128319"/>
        <a:ext cx="6230458" cy="1669174"/>
      </dsp:txXfrm>
    </dsp:sp>
    <dsp:sp modelId="{FE3C1B2B-52D1-E947-A5F4-EEAB676923BD}">
      <dsp:nvSpPr>
        <dsp:cNvPr id="0" name=""/>
        <dsp:cNvSpPr/>
      </dsp:nvSpPr>
      <dsp:spPr>
        <a:xfrm>
          <a:off x="0" y="1977071"/>
          <a:ext cx="6411054" cy="1849770"/>
        </a:xfrm>
        <a:prstGeom prst="roundRect">
          <a:avLst/>
        </a:prstGeom>
        <a:solidFill>
          <a:schemeClr val="accent2">
            <a:hueOff val="-199973"/>
            <a:satOff val="-24193"/>
            <a:lumOff val="-115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100" kern="1200"/>
            <a:t>- valutazione integrata</a:t>
          </a:r>
          <a:endParaRPr lang="en-US" sz="3100" kern="1200"/>
        </a:p>
      </dsp:txBody>
      <dsp:txXfrm>
        <a:off x="90298" y="2067369"/>
        <a:ext cx="6230458" cy="1669174"/>
      </dsp:txXfrm>
    </dsp:sp>
    <dsp:sp modelId="{EEC594E4-256F-224F-8B24-243FC0688BF4}">
      <dsp:nvSpPr>
        <dsp:cNvPr id="0" name=""/>
        <dsp:cNvSpPr/>
      </dsp:nvSpPr>
      <dsp:spPr>
        <a:xfrm>
          <a:off x="0" y="3916122"/>
          <a:ext cx="6411054" cy="1849770"/>
        </a:xfrm>
        <a:prstGeom prst="roundRect">
          <a:avLst/>
        </a:prstGeom>
        <a:solidFill>
          <a:schemeClr val="accent2">
            <a:hueOff val="-399945"/>
            <a:satOff val="-48385"/>
            <a:lumOff val="-231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100" kern="1200"/>
            <a:t>- omogeneità dell’azione didattica</a:t>
          </a:r>
          <a:endParaRPr lang="en-US" sz="3100" kern="1200"/>
        </a:p>
      </dsp:txBody>
      <dsp:txXfrm>
        <a:off x="90298" y="4006420"/>
        <a:ext cx="6230458" cy="166917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4FAD5C-6447-9349-942E-DDD33635F0F4}">
      <dsp:nvSpPr>
        <dsp:cNvPr id="0" name=""/>
        <dsp:cNvSpPr/>
      </dsp:nvSpPr>
      <dsp:spPr>
        <a:xfrm>
          <a:off x="0" y="130406"/>
          <a:ext cx="6411054" cy="17901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kern="1200"/>
            <a:t>- centralità dello studente impegnato in un progetto didattico ed in un tempo scuola impegnativo</a:t>
          </a:r>
          <a:endParaRPr lang="en-US" sz="3000" kern="1200"/>
        </a:p>
      </dsp:txBody>
      <dsp:txXfrm>
        <a:off x="87385" y="217791"/>
        <a:ext cx="6236284" cy="1615330"/>
      </dsp:txXfrm>
    </dsp:sp>
    <dsp:sp modelId="{23CB8988-6D3C-B040-A5F0-0239FF8B90D2}">
      <dsp:nvSpPr>
        <dsp:cNvPr id="0" name=""/>
        <dsp:cNvSpPr/>
      </dsp:nvSpPr>
      <dsp:spPr>
        <a:xfrm>
          <a:off x="0" y="2006906"/>
          <a:ext cx="6411054" cy="1790100"/>
        </a:xfrm>
        <a:prstGeom prst="roundRect">
          <a:avLst/>
        </a:prstGeom>
        <a:solidFill>
          <a:schemeClr val="accent2">
            <a:hueOff val="-199973"/>
            <a:satOff val="-24193"/>
            <a:lumOff val="-115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kern="1200"/>
            <a:t>- centralità del testo</a:t>
          </a:r>
          <a:endParaRPr lang="en-US" sz="3000" kern="1200"/>
        </a:p>
      </dsp:txBody>
      <dsp:txXfrm>
        <a:off x="87385" y="2094291"/>
        <a:ext cx="6236284" cy="1615330"/>
      </dsp:txXfrm>
    </dsp:sp>
    <dsp:sp modelId="{0F3E3968-2FD8-7640-A86C-7F5EE4B0B30D}">
      <dsp:nvSpPr>
        <dsp:cNvPr id="0" name=""/>
        <dsp:cNvSpPr/>
      </dsp:nvSpPr>
      <dsp:spPr>
        <a:xfrm>
          <a:off x="0" y="3883407"/>
          <a:ext cx="6411054" cy="1790100"/>
        </a:xfrm>
        <a:prstGeom prst="roundRect">
          <a:avLst/>
        </a:prstGeom>
        <a:solidFill>
          <a:schemeClr val="accent2">
            <a:hueOff val="-399945"/>
            <a:satOff val="-48385"/>
            <a:lumOff val="-231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kern="1200"/>
            <a:t>- centralità delle esperienze di laboratorio per le discipline scientifiche</a:t>
          </a:r>
          <a:endParaRPr lang="en-US" sz="3000" kern="1200"/>
        </a:p>
      </dsp:txBody>
      <dsp:txXfrm>
        <a:off x="87385" y="3970792"/>
        <a:ext cx="6236284" cy="161533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00D48A-BDFE-D447-8CD1-C5AB3C573700}">
      <dsp:nvSpPr>
        <dsp:cNvPr id="0" name=""/>
        <dsp:cNvSpPr/>
      </dsp:nvSpPr>
      <dsp:spPr>
        <a:xfrm>
          <a:off x="0" y="879842"/>
          <a:ext cx="6411054" cy="76737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/>
            <a:t>- «garante» dell’omogeneità dell’azione didattica</a:t>
          </a:r>
          <a:endParaRPr lang="en-US" sz="1800" kern="1200"/>
        </a:p>
      </dsp:txBody>
      <dsp:txXfrm>
        <a:off x="37460" y="917302"/>
        <a:ext cx="6336134" cy="692453"/>
      </dsp:txXfrm>
    </dsp:sp>
    <dsp:sp modelId="{B60422AE-0752-0843-8672-E0CB114C37FC}">
      <dsp:nvSpPr>
        <dsp:cNvPr id="0" name=""/>
        <dsp:cNvSpPr/>
      </dsp:nvSpPr>
      <dsp:spPr>
        <a:xfrm>
          <a:off x="0" y="1699056"/>
          <a:ext cx="6411054" cy="767373"/>
        </a:xfrm>
        <a:prstGeom prst="roundRect">
          <a:avLst/>
        </a:prstGeom>
        <a:solidFill>
          <a:schemeClr val="accent2">
            <a:hueOff val="-99986"/>
            <a:satOff val="-12096"/>
            <a:lumOff val="-5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/>
            <a:t>- collabora </a:t>
          </a:r>
          <a:r>
            <a:rPr lang="it-IT" sz="1800" i="1" kern="1200"/>
            <a:t>in armonia </a:t>
          </a:r>
          <a:r>
            <a:rPr lang="it-IT" sz="1800" kern="1200"/>
            <a:t>con i docenti nel raggiungimento degli obiettivi e delle finalità previste dal progetto educativo</a:t>
          </a:r>
          <a:endParaRPr lang="en-US" sz="1800" kern="1200"/>
        </a:p>
      </dsp:txBody>
      <dsp:txXfrm>
        <a:off x="37460" y="1736516"/>
        <a:ext cx="6336134" cy="692453"/>
      </dsp:txXfrm>
    </dsp:sp>
    <dsp:sp modelId="{CB6E0BEC-3B9F-364E-B4BB-36CB814BDC31}">
      <dsp:nvSpPr>
        <dsp:cNvPr id="0" name=""/>
        <dsp:cNvSpPr/>
      </dsp:nvSpPr>
      <dsp:spPr>
        <a:xfrm>
          <a:off x="0" y="2518270"/>
          <a:ext cx="6411054" cy="767373"/>
        </a:xfrm>
        <a:prstGeom prst="roundRect">
          <a:avLst/>
        </a:prstGeom>
        <a:solidFill>
          <a:schemeClr val="accent2">
            <a:hueOff val="-199973"/>
            <a:satOff val="-24193"/>
            <a:lumOff val="-115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/>
            <a:t>- assiste allo studio</a:t>
          </a:r>
          <a:endParaRPr lang="en-US" sz="1800" kern="1200"/>
        </a:p>
      </dsp:txBody>
      <dsp:txXfrm>
        <a:off x="37460" y="2555730"/>
        <a:ext cx="6336134" cy="692453"/>
      </dsp:txXfrm>
    </dsp:sp>
    <dsp:sp modelId="{DB139E0F-EED6-F143-AE6E-108225236157}">
      <dsp:nvSpPr>
        <dsp:cNvPr id="0" name=""/>
        <dsp:cNvSpPr/>
      </dsp:nvSpPr>
      <dsp:spPr>
        <a:xfrm>
          <a:off x="0" y="3337483"/>
          <a:ext cx="6411054" cy="767373"/>
        </a:xfrm>
        <a:prstGeom prst="roundRect">
          <a:avLst/>
        </a:prstGeom>
        <a:solidFill>
          <a:schemeClr val="accent2">
            <a:hueOff val="-299959"/>
            <a:satOff val="-36289"/>
            <a:lumOff val="-1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/>
            <a:t>- collabora con i docenti nella predisposizione del piano di lavoro</a:t>
          </a:r>
          <a:endParaRPr lang="en-US" sz="1800" kern="1200"/>
        </a:p>
      </dsp:txBody>
      <dsp:txXfrm>
        <a:off x="37460" y="3374943"/>
        <a:ext cx="6336134" cy="692453"/>
      </dsp:txXfrm>
    </dsp:sp>
    <dsp:sp modelId="{BA6E0A97-AF9D-7545-9B48-71542FAE10F2}">
      <dsp:nvSpPr>
        <dsp:cNvPr id="0" name=""/>
        <dsp:cNvSpPr/>
      </dsp:nvSpPr>
      <dsp:spPr>
        <a:xfrm>
          <a:off x="0" y="4156697"/>
          <a:ext cx="6411054" cy="767373"/>
        </a:xfrm>
        <a:prstGeom prst="roundRect">
          <a:avLst/>
        </a:prstGeom>
        <a:solidFill>
          <a:schemeClr val="accent2">
            <a:hueOff val="-399945"/>
            <a:satOff val="-48385"/>
            <a:lumOff val="-231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/>
            <a:t>-collabora nella predisposizione di schede atte al rilevamento della situazione di partenza e alla valutazione degli studenti</a:t>
          </a:r>
          <a:endParaRPr lang="en-US" sz="1800" kern="1200"/>
        </a:p>
      </dsp:txBody>
      <dsp:txXfrm>
        <a:off x="37460" y="4194157"/>
        <a:ext cx="6336134" cy="69245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E2B8BD-E27A-854D-A97D-E76BFDC856FA}">
      <dsp:nvSpPr>
        <dsp:cNvPr id="0" name=""/>
        <dsp:cNvSpPr/>
      </dsp:nvSpPr>
      <dsp:spPr>
        <a:xfrm>
          <a:off x="0" y="362500"/>
          <a:ext cx="6411054" cy="162001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800" kern="1200"/>
            <a:t>Lo studente:</a:t>
          </a:r>
          <a:endParaRPr lang="en-US" sz="3800" kern="1200"/>
        </a:p>
      </dsp:txBody>
      <dsp:txXfrm>
        <a:off x="79082" y="441582"/>
        <a:ext cx="6252890" cy="1461847"/>
      </dsp:txXfrm>
    </dsp:sp>
    <dsp:sp modelId="{06D248B5-88C0-EC4F-925F-B8241559B1D8}">
      <dsp:nvSpPr>
        <dsp:cNvPr id="0" name=""/>
        <dsp:cNvSpPr/>
      </dsp:nvSpPr>
      <dsp:spPr>
        <a:xfrm>
          <a:off x="0" y="2091951"/>
          <a:ext cx="6411054" cy="1620011"/>
        </a:xfrm>
        <a:prstGeom prst="roundRect">
          <a:avLst/>
        </a:prstGeom>
        <a:solidFill>
          <a:schemeClr val="accent2">
            <a:hueOff val="-199973"/>
            <a:satOff val="-24193"/>
            <a:lumOff val="-115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800" kern="1200"/>
            <a:t>- approfondisce-articola –rielabora gli apprendimenti</a:t>
          </a:r>
          <a:endParaRPr lang="en-US" sz="3800" kern="1200"/>
        </a:p>
      </dsp:txBody>
      <dsp:txXfrm>
        <a:off x="79082" y="2171033"/>
        <a:ext cx="6252890" cy="1461847"/>
      </dsp:txXfrm>
    </dsp:sp>
    <dsp:sp modelId="{DF53410E-544A-754A-AB5D-5948A4FAF420}">
      <dsp:nvSpPr>
        <dsp:cNvPr id="0" name=""/>
        <dsp:cNvSpPr/>
      </dsp:nvSpPr>
      <dsp:spPr>
        <a:xfrm>
          <a:off x="0" y="3821402"/>
          <a:ext cx="6411054" cy="1620011"/>
        </a:xfrm>
        <a:prstGeom prst="roundRect">
          <a:avLst/>
        </a:prstGeom>
        <a:solidFill>
          <a:schemeClr val="accent2">
            <a:hueOff val="-399945"/>
            <a:satOff val="-48385"/>
            <a:lumOff val="-231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800" kern="1200"/>
            <a:t>- l’educatore sostiene-consiglia-guida</a:t>
          </a:r>
          <a:endParaRPr lang="en-US" sz="3800" kern="1200"/>
        </a:p>
      </dsp:txBody>
      <dsp:txXfrm>
        <a:off x="79082" y="3900484"/>
        <a:ext cx="6252890" cy="146184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EB837C-5029-1A49-9B2D-09ADF08BEC28}">
      <dsp:nvSpPr>
        <dsp:cNvPr id="0" name=""/>
        <dsp:cNvSpPr/>
      </dsp:nvSpPr>
      <dsp:spPr>
        <a:xfrm>
          <a:off x="0" y="23487"/>
          <a:ext cx="6411054" cy="90908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/>
            <a:t>- suddivisione solo metodologica in lezione-laboratorio</a:t>
          </a:r>
          <a:endParaRPr lang="en-US" sz="2100" kern="1200"/>
        </a:p>
      </dsp:txBody>
      <dsp:txXfrm>
        <a:off x="44378" y="67865"/>
        <a:ext cx="6322298" cy="820333"/>
      </dsp:txXfrm>
    </dsp:sp>
    <dsp:sp modelId="{FBAD268E-9CEA-AD4F-8761-08978EF1ABC0}">
      <dsp:nvSpPr>
        <dsp:cNvPr id="0" name=""/>
        <dsp:cNvSpPr/>
      </dsp:nvSpPr>
      <dsp:spPr>
        <a:xfrm>
          <a:off x="0" y="993056"/>
          <a:ext cx="6411054" cy="909089"/>
        </a:xfrm>
        <a:prstGeom prst="roundRect">
          <a:avLst/>
        </a:prstGeom>
        <a:solidFill>
          <a:schemeClr val="accent2">
            <a:hueOff val="-79989"/>
            <a:satOff val="-9677"/>
            <a:lumOff val="-462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/>
            <a:t>- processi che si integrano e si completano: non si può fare solo lezione frontale…</a:t>
          </a:r>
          <a:endParaRPr lang="en-US" sz="2100" kern="1200"/>
        </a:p>
      </dsp:txBody>
      <dsp:txXfrm>
        <a:off x="44378" y="1037434"/>
        <a:ext cx="6322298" cy="820333"/>
      </dsp:txXfrm>
    </dsp:sp>
    <dsp:sp modelId="{0FEB50FC-AE25-7143-928B-47F6E4EAAE10}">
      <dsp:nvSpPr>
        <dsp:cNvPr id="0" name=""/>
        <dsp:cNvSpPr/>
      </dsp:nvSpPr>
      <dsp:spPr>
        <a:xfrm>
          <a:off x="0" y="1962626"/>
          <a:ext cx="6411054" cy="909089"/>
        </a:xfrm>
        <a:prstGeom prst="roundRect">
          <a:avLst/>
        </a:prstGeom>
        <a:solidFill>
          <a:schemeClr val="accent2">
            <a:hueOff val="-159978"/>
            <a:satOff val="-19354"/>
            <a:lumOff val="-92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/>
            <a:t>- laboratorio: momento in cui lo studente «si mette alla prova»</a:t>
          </a:r>
          <a:endParaRPr lang="en-US" sz="2100" kern="1200"/>
        </a:p>
      </dsp:txBody>
      <dsp:txXfrm>
        <a:off x="44378" y="2007004"/>
        <a:ext cx="6322298" cy="820333"/>
      </dsp:txXfrm>
    </dsp:sp>
    <dsp:sp modelId="{701E6759-E679-2F4F-85D9-F81D082629FC}">
      <dsp:nvSpPr>
        <dsp:cNvPr id="0" name=""/>
        <dsp:cNvSpPr/>
      </dsp:nvSpPr>
      <dsp:spPr>
        <a:xfrm>
          <a:off x="0" y="2932196"/>
          <a:ext cx="6411054" cy="909089"/>
        </a:xfrm>
        <a:prstGeom prst="roundRect">
          <a:avLst/>
        </a:prstGeom>
        <a:solidFill>
          <a:schemeClr val="accent2">
            <a:hueOff val="-239967"/>
            <a:satOff val="-29031"/>
            <a:lumOff val="-138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/>
            <a:t>- obiettivi espliciti e condivisi</a:t>
          </a:r>
          <a:endParaRPr lang="en-US" sz="2100" kern="1200"/>
        </a:p>
      </dsp:txBody>
      <dsp:txXfrm>
        <a:off x="44378" y="2976574"/>
        <a:ext cx="6322298" cy="820333"/>
      </dsp:txXfrm>
    </dsp:sp>
    <dsp:sp modelId="{AF4C195B-30CA-F14E-9995-B64C2629494E}">
      <dsp:nvSpPr>
        <dsp:cNvPr id="0" name=""/>
        <dsp:cNvSpPr/>
      </dsp:nvSpPr>
      <dsp:spPr>
        <a:xfrm>
          <a:off x="0" y="3901767"/>
          <a:ext cx="6411054" cy="909089"/>
        </a:xfrm>
        <a:prstGeom prst="roundRect">
          <a:avLst/>
        </a:prstGeom>
        <a:solidFill>
          <a:schemeClr val="accent2">
            <a:hueOff val="-319956"/>
            <a:satOff val="-38708"/>
            <a:lumOff val="-1851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/>
            <a:t>- centralità del testo</a:t>
          </a:r>
          <a:endParaRPr lang="en-US" sz="2100" kern="1200"/>
        </a:p>
      </dsp:txBody>
      <dsp:txXfrm>
        <a:off x="44378" y="3946145"/>
        <a:ext cx="6322298" cy="820333"/>
      </dsp:txXfrm>
    </dsp:sp>
    <dsp:sp modelId="{103FB3F3-B2D5-794F-9BAE-201F8CA9C9A3}">
      <dsp:nvSpPr>
        <dsp:cNvPr id="0" name=""/>
        <dsp:cNvSpPr/>
      </dsp:nvSpPr>
      <dsp:spPr>
        <a:xfrm>
          <a:off x="0" y="4871336"/>
          <a:ext cx="6411054" cy="909089"/>
        </a:xfrm>
        <a:prstGeom prst="roundRect">
          <a:avLst/>
        </a:prstGeom>
        <a:solidFill>
          <a:schemeClr val="accent2">
            <a:hueOff val="-399945"/>
            <a:satOff val="-48385"/>
            <a:lumOff val="-231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/>
            <a:t>- congruità delle verifiche</a:t>
          </a:r>
          <a:endParaRPr lang="en-US" sz="2100" kern="1200"/>
        </a:p>
      </dsp:txBody>
      <dsp:txXfrm>
        <a:off x="44378" y="4915714"/>
        <a:ext cx="6322298" cy="82033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BC1676-1D28-5B4A-8976-0D3E29E3EFD8}">
      <dsp:nvSpPr>
        <dsp:cNvPr id="0" name=""/>
        <dsp:cNvSpPr/>
      </dsp:nvSpPr>
      <dsp:spPr>
        <a:xfrm>
          <a:off x="0" y="56865"/>
          <a:ext cx="6411054" cy="185064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/>
            <a:t>- </a:t>
          </a:r>
          <a:r>
            <a:rPr lang="it-IT" sz="2400" i="1" kern="1200"/>
            <a:t>Non sono modificabili gli obiettivi dell’apprendimento e delle finalità</a:t>
          </a:r>
          <a:endParaRPr lang="en-US" sz="2400" kern="1200"/>
        </a:p>
      </dsp:txBody>
      <dsp:txXfrm>
        <a:off x="90341" y="147206"/>
        <a:ext cx="6230372" cy="1669965"/>
      </dsp:txXfrm>
    </dsp:sp>
    <dsp:sp modelId="{EBC77241-47B5-D144-BDF6-03FB0648158F}">
      <dsp:nvSpPr>
        <dsp:cNvPr id="0" name=""/>
        <dsp:cNvSpPr/>
      </dsp:nvSpPr>
      <dsp:spPr>
        <a:xfrm>
          <a:off x="0" y="1976633"/>
          <a:ext cx="6411054" cy="1850647"/>
        </a:xfrm>
        <a:prstGeom prst="roundRect">
          <a:avLst/>
        </a:prstGeom>
        <a:solidFill>
          <a:schemeClr val="accent2">
            <a:hueOff val="-199973"/>
            <a:satOff val="-24193"/>
            <a:lumOff val="-115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i="1" kern="1200" dirty="0"/>
            <a:t>- </a:t>
          </a:r>
          <a:r>
            <a:rPr lang="it-IT" sz="2400" kern="1200" dirty="0"/>
            <a:t>centralità dello studente</a:t>
          </a:r>
          <a:r>
            <a:rPr lang="it-IT" sz="2400" i="1" kern="1200" dirty="0"/>
            <a:t>: i piani di lavoro</a:t>
          </a:r>
          <a:r>
            <a:rPr lang="it-IT" sz="2400" kern="1200" dirty="0"/>
            <a:t> devono tenere conto delle condizioni di partenza, delle osservazioni dell’educatore e del lettore madrelingua. Accoglienza</a:t>
          </a:r>
          <a:endParaRPr lang="en-US" sz="2400" kern="1200" dirty="0"/>
        </a:p>
      </dsp:txBody>
      <dsp:txXfrm>
        <a:off x="90341" y="2066974"/>
        <a:ext cx="6230372" cy="1669965"/>
      </dsp:txXfrm>
    </dsp:sp>
    <dsp:sp modelId="{2BC96DEA-8759-C649-839C-EF8C8B7AEE8B}">
      <dsp:nvSpPr>
        <dsp:cNvPr id="0" name=""/>
        <dsp:cNvSpPr/>
      </dsp:nvSpPr>
      <dsp:spPr>
        <a:xfrm>
          <a:off x="0" y="3896400"/>
          <a:ext cx="6411054" cy="1850647"/>
        </a:xfrm>
        <a:prstGeom prst="roundRect">
          <a:avLst/>
        </a:prstGeom>
        <a:solidFill>
          <a:schemeClr val="accent2">
            <a:hueOff val="-399945"/>
            <a:satOff val="-48385"/>
            <a:lumOff val="-231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/>
            <a:t>- verifica: deve tenere conto degli obiettivi e delle finalità e può prevedere prove interdisciplinari</a:t>
          </a:r>
          <a:endParaRPr lang="en-US" sz="2400" kern="1200"/>
        </a:p>
      </dsp:txBody>
      <dsp:txXfrm>
        <a:off x="90341" y="3986741"/>
        <a:ext cx="6230372" cy="166996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AA9AAB-D3BD-5045-BBE8-FEEFD5EBF800}">
      <dsp:nvSpPr>
        <dsp:cNvPr id="0" name=""/>
        <dsp:cNvSpPr/>
      </dsp:nvSpPr>
      <dsp:spPr>
        <a:xfrm>
          <a:off x="0" y="174956"/>
          <a:ext cx="6411054" cy="12987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kern="1200"/>
            <a:t>- funzione didattica affidata all’equipe di docenti-educatori</a:t>
          </a:r>
          <a:endParaRPr lang="en-US" sz="3000" kern="1200"/>
        </a:p>
      </dsp:txBody>
      <dsp:txXfrm>
        <a:off x="63397" y="238353"/>
        <a:ext cx="6284260" cy="1171906"/>
      </dsp:txXfrm>
    </dsp:sp>
    <dsp:sp modelId="{68423CB4-95E6-F54E-9FE6-6C9232A5120F}">
      <dsp:nvSpPr>
        <dsp:cNvPr id="0" name=""/>
        <dsp:cNvSpPr/>
      </dsp:nvSpPr>
      <dsp:spPr>
        <a:xfrm>
          <a:off x="0" y="1560056"/>
          <a:ext cx="6411054" cy="1298700"/>
        </a:xfrm>
        <a:prstGeom prst="roundRect">
          <a:avLst/>
        </a:prstGeom>
        <a:solidFill>
          <a:schemeClr val="accent2">
            <a:hueOff val="-133315"/>
            <a:satOff val="-16128"/>
            <a:lumOff val="-77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kern="1200"/>
            <a:t>- nessi comuni tra discipline, convergenza verso l’Europa</a:t>
          </a:r>
          <a:endParaRPr lang="en-US" sz="3000" kern="1200"/>
        </a:p>
      </dsp:txBody>
      <dsp:txXfrm>
        <a:off x="63397" y="1623453"/>
        <a:ext cx="6284260" cy="1171906"/>
      </dsp:txXfrm>
    </dsp:sp>
    <dsp:sp modelId="{9B921AA0-7FB7-F94C-8FCF-D623D9A4F95F}">
      <dsp:nvSpPr>
        <dsp:cNvPr id="0" name=""/>
        <dsp:cNvSpPr/>
      </dsp:nvSpPr>
      <dsp:spPr>
        <a:xfrm>
          <a:off x="0" y="2945157"/>
          <a:ext cx="6411054" cy="1298700"/>
        </a:xfrm>
        <a:prstGeom prst="roundRect">
          <a:avLst/>
        </a:prstGeom>
        <a:solidFill>
          <a:schemeClr val="accent2">
            <a:hueOff val="-266630"/>
            <a:satOff val="-32257"/>
            <a:lumOff val="-1542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kern="1200"/>
            <a:t>- periodizzazione ed individuazione di percorsi SINCRONICI</a:t>
          </a:r>
          <a:endParaRPr lang="en-US" sz="3000" kern="1200"/>
        </a:p>
      </dsp:txBody>
      <dsp:txXfrm>
        <a:off x="63397" y="3008554"/>
        <a:ext cx="6284260" cy="1171906"/>
      </dsp:txXfrm>
    </dsp:sp>
    <dsp:sp modelId="{552D6A45-B9DA-9243-B4E6-55720403CFA7}">
      <dsp:nvSpPr>
        <dsp:cNvPr id="0" name=""/>
        <dsp:cNvSpPr/>
      </dsp:nvSpPr>
      <dsp:spPr>
        <a:xfrm>
          <a:off x="0" y="4330257"/>
          <a:ext cx="6411054" cy="1298700"/>
        </a:xfrm>
        <a:prstGeom prst="roundRect">
          <a:avLst/>
        </a:prstGeom>
        <a:solidFill>
          <a:schemeClr val="accent2">
            <a:hueOff val="-399945"/>
            <a:satOff val="-48385"/>
            <a:lumOff val="-231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kern="1200"/>
            <a:t>- individuazione di AREE</a:t>
          </a:r>
          <a:endParaRPr lang="en-US" sz="3000" kern="1200"/>
        </a:p>
      </dsp:txBody>
      <dsp:txXfrm>
        <a:off x="63397" y="4393654"/>
        <a:ext cx="6284260" cy="11719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9/3/2021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704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059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164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52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902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891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00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945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821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903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912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47A131F-D5DE-41A5-B4CF-4F345319B40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AF4666D-BD98-40A5-A75F-478B982010B2}"/>
              </a:ext>
            </a:extLst>
          </p:cNvPr>
          <p:cNvSpPr/>
          <p:nvPr/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rPr>
              <a:t> 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8680585-71F9-4721-A998-4974171D2EB4}"/>
              </a:ext>
            </a:extLst>
          </p:cNvPr>
          <p:cNvSpPr/>
          <p:nvPr/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rPr>
              <a:t>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2BC95C2-2EEC-4F59-ABA8-660B0D059CCF}"/>
              </a:ext>
            </a:extLst>
          </p:cNvPr>
          <p:cNvSpPr/>
          <p:nvPr/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</a:extLst>
          </p:cNvPr>
          <p:cNvGrpSpPr/>
          <p:nvPr/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</a:extLst>
            </p:cNvPr>
            <p:cNvSpPr/>
            <p:nvPr/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</a:extLst>
            </p:cNvPr>
            <p:cNvSpPr/>
            <p:nvPr/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</a:extLst>
            </p:cNvPr>
            <p:cNvSpPr/>
            <p:nvPr/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</a:extLst>
            </p:cNvPr>
            <p:cNvSpPr/>
            <p:nvPr/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</a:extLst>
            </p:cNvPr>
            <p:cNvSpPr/>
            <p:nvPr/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</a:extLst>
            </p:cNvPr>
            <p:cNvSpPr/>
            <p:nvPr/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</a:extLst>
            </p:cNvPr>
            <p:cNvSpPr/>
            <p:nvPr/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</a:extLst>
          </p:cNvPr>
          <p:cNvGrpSpPr/>
          <p:nvPr/>
        </p:nvGrpSpPr>
        <p:grpSpPr>
          <a:xfrm>
            <a:off x="8610600" y="3276600"/>
            <a:ext cx="3529260" cy="3581399"/>
            <a:chOff x="4114800" y="1423987"/>
            <a:chExt cx="3961542" cy="4007547"/>
          </a:xfrm>
          <a:noFill/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</a:extLst>
            </p:cNvPr>
            <p:cNvSpPr/>
            <p:nvPr/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</a:extLst>
            </p:cNvPr>
            <p:cNvSpPr/>
            <p:nvPr/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</a:extLst>
            </p:cNvPr>
            <p:cNvSpPr/>
            <p:nvPr/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</a:extLst>
            </p:cNvPr>
            <p:cNvSpPr/>
            <p:nvPr/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</a:extLst>
            </p:cNvPr>
            <p:cNvSpPr/>
            <p:nvPr/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</a:extLst>
            </p:cNvPr>
            <p:cNvSpPr/>
            <p:nvPr/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</a:extLst>
            </p:cNvPr>
            <p:cNvSpPr/>
            <p:nvPr/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0DAF61AA-5A98-4049-A93E-477E5505141A}" type="datetimeFigureOut">
              <a:rPr lang="en-US" smtClean="0"/>
              <a:pPr/>
              <a:t>9/3/2021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900" kern="1200" cap="all" spc="200" dirty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73B850FF-6169-4056-8077-06FFA93A5366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3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Char char="+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AD294E7E-62D8-48F8-A01E-1A457B5CA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BCADCC9-9C0D-4CE3-8966-44472EFCF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5FD221C-EDD3-49D9-90A7-260CECEE1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Strisce di carta colorate">
            <a:extLst>
              <a:ext uri="{FF2B5EF4-FFF2-40B4-BE49-F238E27FC236}">
                <a16:creationId xmlns:a16="http://schemas.microsoft.com/office/drawing/2014/main" id="{47DA4402-2AD2-4EBC-8459-FAB8D98DE7D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</a:blip>
          <a:srcRect t="15726" r="-1" b="-1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grpSp>
        <p:nvGrpSpPr>
          <p:cNvPr id="22" name="Top Left">
            <a:extLst>
              <a:ext uri="{FF2B5EF4-FFF2-40B4-BE49-F238E27FC236}">
                <a16:creationId xmlns:a16="http://schemas.microsoft.com/office/drawing/2014/main" id="{B858DA4F-B13B-4D82-A95F-CBF114BDD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6200" y="1"/>
            <a:ext cx="6711876" cy="4495800"/>
            <a:chOff x="-16788" y="0"/>
            <a:chExt cx="9475836" cy="6347177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CA4C0D61-C854-46C1-85D7-10CCCB9522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22951"/>
              <a:ext cx="9345148" cy="6324226"/>
            </a:xfrm>
            <a:custGeom>
              <a:avLst/>
              <a:gdLst>
                <a:gd name="connsiteX0" fmla="*/ 0 w 7097124"/>
                <a:gd name="connsiteY0" fmla="*/ 3198971 h 4802900"/>
                <a:gd name="connsiteX1" fmla="*/ 219837 w 7097124"/>
                <a:gd name="connsiteY1" fmla="*/ 3452527 h 4802900"/>
                <a:gd name="connsiteX2" fmla="*/ 399288 w 7097124"/>
                <a:gd name="connsiteY2" fmla="*/ 3536347 h 4802900"/>
                <a:gd name="connsiteX3" fmla="*/ 744188 w 7097124"/>
                <a:gd name="connsiteY3" fmla="*/ 3536347 h 4802900"/>
                <a:gd name="connsiteX4" fmla="*/ 981456 w 7097124"/>
                <a:gd name="connsiteY4" fmla="*/ 3536347 h 4802900"/>
                <a:gd name="connsiteX5" fmla="*/ 1116997 w 7097124"/>
                <a:gd name="connsiteY5" fmla="*/ 3620167 h 4802900"/>
                <a:gd name="connsiteX6" fmla="*/ 1236631 w 7097124"/>
                <a:gd name="connsiteY6" fmla="*/ 3765804 h 4802900"/>
                <a:gd name="connsiteX7" fmla="*/ 1378172 w 7097124"/>
                <a:gd name="connsiteY7" fmla="*/ 3987260 h 4802900"/>
                <a:gd name="connsiteX8" fmla="*/ 1545622 w 7097124"/>
                <a:gd name="connsiteY8" fmla="*/ 4340352 h 4802900"/>
                <a:gd name="connsiteX9" fmla="*/ 1697165 w 7097124"/>
                <a:gd name="connsiteY9" fmla="*/ 4615625 h 4802900"/>
                <a:gd name="connsiteX10" fmla="*/ 1800892 w 7097124"/>
                <a:gd name="connsiteY10" fmla="*/ 4719352 h 4802900"/>
                <a:gd name="connsiteX11" fmla="*/ 2205609 w 7097124"/>
                <a:gd name="connsiteY11" fmla="*/ 4765262 h 4802900"/>
                <a:gd name="connsiteX12" fmla="*/ 2658237 w 7097124"/>
                <a:gd name="connsiteY12" fmla="*/ 4721352 h 4802900"/>
                <a:gd name="connsiteX13" fmla="*/ 2825686 w 7097124"/>
                <a:gd name="connsiteY13" fmla="*/ 4701445 h 4802900"/>
                <a:gd name="connsiteX14" fmla="*/ 3124772 w 7097124"/>
                <a:gd name="connsiteY14" fmla="*/ 4759262 h 4802900"/>
                <a:gd name="connsiteX15" fmla="*/ 3435858 w 7097124"/>
                <a:gd name="connsiteY15" fmla="*/ 4801172 h 4802900"/>
                <a:gd name="connsiteX16" fmla="*/ 3718941 w 7097124"/>
                <a:gd name="connsiteY16" fmla="*/ 4775264 h 4802900"/>
                <a:gd name="connsiteX17" fmla="*/ 3992118 w 7097124"/>
                <a:gd name="connsiteY17" fmla="*/ 4619625 h 4802900"/>
                <a:gd name="connsiteX18" fmla="*/ 4219385 w 7097124"/>
                <a:gd name="connsiteY18" fmla="*/ 4408170 h 4802900"/>
                <a:gd name="connsiteX19" fmla="*/ 4564285 w 7097124"/>
                <a:gd name="connsiteY19" fmla="*/ 4031171 h 4802900"/>
                <a:gd name="connsiteX20" fmla="*/ 4871371 w 7097124"/>
                <a:gd name="connsiteY20" fmla="*/ 3694081 h 4802900"/>
                <a:gd name="connsiteX21" fmla="*/ 5292090 w 7097124"/>
                <a:gd name="connsiteY21" fmla="*/ 3241262 h 4802900"/>
                <a:gd name="connsiteX22" fmla="*/ 5551265 w 7097124"/>
                <a:gd name="connsiteY22" fmla="*/ 2874169 h 4802900"/>
                <a:gd name="connsiteX23" fmla="*/ 5788533 w 7097124"/>
                <a:gd name="connsiteY23" fmla="*/ 2409349 h 4802900"/>
                <a:gd name="connsiteX24" fmla="*/ 5959983 w 7097124"/>
                <a:gd name="connsiteY24" fmla="*/ 2106168 h 4802900"/>
                <a:gd name="connsiteX25" fmla="*/ 6209252 w 7097124"/>
                <a:gd name="connsiteY25" fmla="*/ 1872806 h 4802900"/>
                <a:gd name="connsiteX26" fmla="*/ 6510338 w 7097124"/>
                <a:gd name="connsiteY26" fmla="*/ 1613440 h 4802900"/>
                <a:gd name="connsiteX27" fmla="*/ 6779514 w 7097124"/>
                <a:gd name="connsiteY27" fmla="*/ 1344168 h 4802900"/>
                <a:gd name="connsiteX28" fmla="*/ 6994874 w 7097124"/>
                <a:gd name="connsiteY28" fmla="*/ 987076 h 4802900"/>
                <a:gd name="connsiteX29" fmla="*/ 7094601 w 7097124"/>
                <a:gd name="connsiteY29" fmla="*/ 685895 h 4802900"/>
                <a:gd name="connsiteX30" fmla="*/ 6947059 w 7097124"/>
                <a:gd name="connsiteY30" fmla="*/ 227076 h 4802900"/>
                <a:gd name="connsiteX31" fmla="*/ 6739128 w 7097124"/>
                <a:gd name="connsiteY31" fmla="*/ 0 h 480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097124" h="4802900">
                  <a:moveTo>
                    <a:pt x="0" y="3198971"/>
                  </a:moveTo>
                  <a:cubicBezTo>
                    <a:pt x="32385" y="3249454"/>
                    <a:pt x="174403" y="3413570"/>
                    <a:pt x="219837" y="3452527"/>
                  </a:cubicBezTo>
                  <a:cubicBezTo>
                    <a:pt x="270701" y="3496151"/>
                    <a:pt x="333756" y="3521869"/>
                    <a:pt x="399288" y="3536347"/>
                  </a:cubicBezTo>
                  <a:cubicBezTo>
                    <a:pt x="512254" y="3561207"/>
                    <a:pt x="629222" y="3550634"/>
                    <a:pt x="744188" y="3536347"/>
                  </a:cubicBezTo>
                  <a:cubicBezTo>
                    <a:pt x="823817" y="3526441"/>
                    <a:pt x="905066" y="3513201"/>
                    <a:pt x="981456" y="3536347"/>
                  </a:cubicBezTo>
                  <a:cubicBezTo>
                    <a:pt x="1032986" y="3551968"/>
                    <a:pt x="1077944" y="3582924"/>
                    <a:pt x="1116997" y="3620167"/>
                  </a:cubicBezTo>
                  <a:cubicBezTo>
                    <a:pt x="1162526" y="3663601"/>
                    <a:pt x="1200245" y="3714369"/>
                    <a:pt x="1236631" y="3765804"/>
                  </a:cubicBezTo>
                  <a:cubicBezTo>
                    <a:pt x="1287304" y="3837337"/>
                    <a:pt x="1336167" y="3910298"/>
                    <a:pt x="1378172" y="3987260"/>
                  </a:cubicBezTo>
                  <a:cubicBezTo>
                    <a:pt x="1440656" y="4101560"/>
                    <a:pt x="1491425" y="4221766"/>
                    <a:pt x="1545622" y="4340352"/>
                  </a:cubicBezTo>
                  <a:cubicBezTo>
                    <a:pt x="1589342" y="4435888"/>
                    <a:pt x="1636014" y="4530376"/>
                    <a:pt x="1697165" y="4615625"/>
                  </a:cubicBezTo>
                  <a:cubicBezTo>
                    <a:pt x="1726025" y="4655820"/>
                    <a:pt x="1759553" y="4692396"/>
                    <a:pt x="1800892" y="4719352"/>
                  </a:cubicBezTo>
                  <a:cubicBezTo>
                    <a:pt x="1917097" y="4795076"/>
                    <a:pt x="2065592" y="4776121"/>
                    <a:pt x="2205609" y="4765262"/>
                  </a:cubicBezTo>
                  <a:cubicBezTo>
                    <a:pt x="2356866" y="4753452"/>
                    <a:pt x="2508599" y="4746117"/>
                    <a:pt x="2658237" y="4721352"/>
                  </a:cubicBezTo>
                  <a:cubicBezTo>
                    <a:pt x="2713863" y="4712208"/>
                    <a:pt x="2769394" y="4701445"/>
                    <a:pt x="2825686" y="4701445"/>
                  </a:cubicBezTo>
                  <a:cubicBezTo>
                    <a:pt x="2927509" y="4701254"/>
                    <a:pt x="3025331" y="4736116"/>
                    <a:pt x="3124772" y="4759262"/>
                  </a:cubicBezTo>
                  <a:cubicBezTo>
                    <a:pt x="3226880" y="4782979"/>
                    <a:pt x="3331083" y="4796219"/>
                    <a:pt x="3435858" y="4801172"/>
                  </a:cubicBezTo>
                  <a:cubicBezTo>
                    <a:pt x="3531394" y="4805648"/>
                    <a:pt x="3627692" y="4802886"/>
                    <a:pt x="3718941" y="4775264"/>
                  </a:cubicBezTo>
                  <a:cubicBezTo>
                    <a:pt x="3820001" y="4744593"/>
                    <a:pt x="3909441" y="4685824"/>
                    <a:pt x="3992118" y="4619625"/>
                  </a:cubicBezTo>
                  <a:cubicBezTo>
                    <a:pt x="4072985" y="4554951"/>
                    <a:pt x="4147376" y="4482656"/>
                    <a:pt x="4219385" y="4408170"/>
                  </a:cubicBezTo>
                  <a:cubicBezTo>
                    <a:pt x="4337780" y="4285679"/>
                    <a:pt x="4450937" y="4158234"/>
                    <a:pt x="4564285" y="4031171"/>
                  </a:cubicBezTo>
                  <a:cubicBezTo>
                    <a:pt x="4665536" y="3917728"/>
                    <a:pt x="4767072" y="3804666"/>
                    <a:pt x="4871371" y="3694081"/>
                  </a:cubicBezTo>
                  <a:cubicBezTo>
                    <a:pt x="5012722" y="3544062"/>
                    <a:pt x="5160455" y="3399854"/>
                    <a:pt x="5292090" y="3241262"/>
                  </a:cubicBezTo>
                  <a:cubicBezTo>
                    <a:pt x="5387912" y="3125819"/>
                    <a:pt x="5474970" y="3003328"/>
                    <a:pt x="5551265" y="2874169"/>
                  </a:cubicBezTo>
                  <a:cubicBezTo>
                    <a:pt x="5639848" y="2724341"/>
                    <a:pt x="5714524" y="2566987"/>
                    <a:pt x="5788533" y="2409349"/>
                  </a:cubicBezTo>
                  <a:cubicBezTo>
                    <a:pt x="5838064" y="2303812"/>
                    <a:pt x="5887593" y="2197322"/>
                    <a:pt x="5959983" y="2106168"/>
                  </a:cubicBezTo>
                  <a:cubicBezTo>
                    <a:pt x="6030945" y="2016824"/>
                    <a:pt x="6121051" y="1945481"/>
                    <a:pt x="6209252" y="1872806"/>
                  </a:cubicBezTo>
                  <a:cubicBezTo>
                    <a:pt x="6311456" y="1788509"/>
                    <a:pt x="6410897" y="1701070"/>
                    <a:pt x="6510338" y="1613440"/>
                  </a:cubicBezTo>
                  <a:cubicBezTo>
                    <a:pt x="6605874" y="1529334"/>
                    <a:pt x="6700076" y="1443419"/>
                    <a:pt x="6779514" y="1344168"/>
                  </a:cubicBezTo>
                  <a:cubicBezTo>
                    <a:pt x="6866573" y="1235393"/>
                    <a:pt x="6933248" y="1112139"/>
                    <a:pt x="6994874" y="987076"/>
                  </a:cubicBezTo>
                  <a:cubicBezTo>
                    <a:pt x="7042118" y="891159"/>
                    <a:pt x="7084219" y="792004"/>
                    <a:pt x="7094601" y="685895"/>
                  </a:cubicBezTo>
                  <a:cubicBezTo>
                    <a:pt x="7110699" y="520732"/>
                    <a:pt x="7048405" y="359093"/>
                    <a:pt x="6947059" y="227076"/>
                  </a:cubicBezTo>
                  <a:cubicBezTo>
                    <a:pt x="6861430" y="115538"/>
                    <a:pt x="6739128" y="0"/>
                    <a:pt x="6739128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C0CC377-89ED-4A85-84B3-011B44D54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540" y="12542"/>
              <a:ext cx="9121489" cy="6188666"/>
            </a:xfrm>
            <a:custGeom>
              <a:avLst/>
              <a:gdLst>
                <a:gd name="connsiteX0" fmla="*/ 0 w 6891548"/>
                <a:gd name="connsiteY0" fmla="*/ 2860739 h 4699949"/>
                <a:gd name="connsiteX1" fmla="*/ 175451 w 6891548"/>
                <a:gd name="connsiteY1" fmla="*/ 3155252 h 4699949"/>
                <a:gd name="connsiteX2" fmla="*/ 341567 w 6891548"/>
                <a:gd name="connsiteY2" fmla="*/ 3294888 h 4699949"/>
                <a:gd name="connsiteX3" fmla="*/ 557594 w 6891548"/>
                <a:gd name="connsiteY3" fmla="*/ 3336417 h 4699949"/>
                <a:gd name="connsiteX4" fmla="*/ 753618 w 6891548"/>
                <a:gd name="connsiteY4" fmla="*/ 3278220 h 4699949"/>
                <a:gd name="connsiteX5" fmla="*/ 858298 w 6891548"/>
                <a:gd name="connsiteY5" fmla="*/ 3151918 h 4699949"/>
                <a:gd name="connsiteX6" fmla="*/ 846677 w 6891548"/>
                <a:gd name="connsiteY6" fmla="*/ 2907506 h 4699949"/>
                <a:gd name="connsiteX7" fmla="*/ 808482 w 6891548"/>
                <a:gd name="connsiteY7" fmla="*/ 2648141 h 4699949"/>
                <a:gd name="connsiteX8" fmla="*/ 785241 w 6891548"/>
                <a:gd name="connsiteY8" fmla="*/ 2513457 h 4699949"/>
                <a:gd name="connsiteX9" fmla="*/ 785241 w 6891548"/>
                <a:gd name="connsiteY9" fmla="*/ 2408682 h 4699949"/>
                <a:gd name="connsiteX10" fmla="*/ 908209 w 6891548"/>
                <a:gd name="connsiteY10" fmla="*/ 2310575 h 4699949"/>
                <a:gd name="connsiteX11" fmla="*/ 1089279 w 6891548"/>
                <a:gd name="connsiteY11" fmla="*/ 2325529 h 4699949"/>
                <a:gd name="connsiteX12" fmla="*/ 1198912 w 6891548"/>
                <a:gd name="connsiteY12" fmla="*/ 2410301 h 4699949"/>
                <a:gd name="connsiteX13" fmla="*/ 1252061 w 6891548"/>
                <a:gd name="connsiteY13" fmla="*/ 2638044 h 4699949"/>
                <a:gd name="connsiteX14" fmla="*/ 1147382 w 6891548"/>
                <a:gd name="connsiteY14" fmla="*/ 2968847 h 4699949"/>
                <a:gd name="connsiteX15" fmla="*/ 1115854 w 6891548"/>
                <a:gd name="connsiteY15" fmla="*/ 3194971 h 4699949"/>
                <a:gd name="connsiteX16" fmla="*/ 1215580 w 6891548"/>
                <a:gd name="connsiteY16" fmla="*/ 3447669 h 4699949"/>
                <a:gd name="connsiteX17" fmla="*/ 1396651 w 6891548"/>
                <a:gd name="connsiteY17" fmla="*/ 3783425 h 4699949"/>
                <a:gd name="connsiteX18" fmla="*/ 1507998 w 6891548"/>
                <a:gd name="connsiteY18" fmla="*/ 4014502 h 4699949"/>
                <a:gd name="connsiteX19" fmla="*/ 1678400 w 6891548"/>
                <a:gd name="connsiteY19" fmla="*/ 4312634 h 4699949"/>
                <a:gd name="connsiteX20" fmla="*/ 1838706 w 6891548"/>
                <a:gd name="connsiteY20" fmla="*/ 4504182 h 4699949"/>
                <a:gd name="connsiteX21" fmla="*/ 1996630 w 6891548"/>
                <a:gd name="connsiteY21" fmla="*/ 4595146 h 4699949"/>
                <a:gd name="connsiteX22" fmla="*/ 2235899 w 6891548"/>
                <a:gd name="connsiteY22" fmla="*/ 4623912 h 4699949"/>
                <a:gd name="connsiteX23" fmla="*/ 2463165 w 6891548"/>
                <a:gd name="connsiteY23" fmla="*/ 4623912 h 4699949"/>
                <a:gd name="connsiteX24" fmla="*/ 2761583 w 6891548"/>
                <a:gd name="connsiteY24" fmla="*/ 4599528 h 4699949"/>
                <a:gd name="connsiteX25" fmla="*/ 2889504 w 6891548"/>
                <a:gd name="connsiteY25" fmla="*/ 4599528 h 4699949"/>
                <a:gd name="connsiteX26" fmla="*/ 3145250 w 6891548"/>
                <a:gd name="connsiteY26" fmla="*/ 4649534 h 4699949"/>
                <a:gd name="connsiteX27" fmla="*/ 3479197 w 6891548"/>
                <a:gd name="connsiteY27" fmla="*/ 4699826 h 4699949"/>
                <a:gd name="connsiteX28" fmla="*/ 3786283 w 6891548"/>
                <a:gd name="connsiteY28" fmla="*/ 4638008 h 4699949"/>
                <a:gd name="connsiteX29" fmla="*/ 3991642 w 6891548"/>
                <a:gd name="connsiteY29" fmla="*/ 4486371 h 4699949"/>
                <a:gd name="connsiteX30" fmla="*/ 4207002 w 6891548"/>
                <a:gd name="connsiteY30" fmla="*/ 4288917 h 4699949"/>
                <a:gd name="connsiteX31" fmla="*/ 4420362 w 6891548"/>
                <a:gd name="connsiteY31" fmla="*/ 4045553 h 4699949"/>
                <a:gd name="connsiteX32" fmla="*/ 4629722 w 6891548"/>
                <a:gd name="connsiteY32" fmla="*/ 3806190 h 4699949"/>
                <a:gd name="connsiteX33" fmla="*/ 4943761 w 6891548"/>
                <a:gd name="connsiteY33" fmla="*/ 3491960 h 4699949"/>
                <a:gd name="connsiteX34" fmla="*/ 5080349 w 6891548"/>
                <a:gd name="connsiteY34" fmla="*/ 3327368 h 4699949"/>
                <a:gd name="connsiteX35" fmla="*/ 5327618 w 6891548"/>
                <a:gd name="connsiteY35" fmla="*/ 3000185 h 4699949"/>
                <a:gd name="connsiteX36" fmla="*/ 5489163 w 6891548"/>
                <a:gd name="connsiteY36" fmla="*/ 2693003 h 4699949"/>
                <a:gd name="connsiteX37" fmla="*/ 5606796 w 6891548"/>
                <a:gd name="connsiteY37" fmla="*/ 2385822 h 4699949"/>
                <a:gd name="connsiteX38" fmla="*/ 5776246 w 6891548"/>
                <a:gd name="connsiteY38" fmla="*/ 2030730 h 4699949"/>
                <a:gd name="connsiteX39" fmla="*/ 5976652 w 6891548"/>
                <a:gd name="connsiteY39" fmla="*/ 1830229 h 4699949"/>
                <a:gd name="connsiteX40" fmla="*/ 6196965 w 6891548"/>
                <a:gd name="connsiteY40" fmla="*/ 1679639 h 4699949"/>
                <a:gd name="connsiteX41" fmla="*/ 6456140 w 6891548"/>
                <a:gd name="connsiteY41" fmla="*/ 1498092 h 4699949"/>
                <a:gd name="connsiteX42" fmla="*/ 6663500 w 6891548"/>
                <a:gd name="connsiteY42" fmla="*/ 1270635 h 4699949"/>
                <a:gd name="connsiteX43" fmla="*/ 6842951 w 6891548"/>
                <a:gd name="connsiteY43" fmla="*/ 947452 h 4699949"/>
                <a:gd name="connsiteX44" fmla="*/ 6890766 w 6891548"/>
                <a:gd name="connsiteY44" fmla="*/ 694087 h 4699949"/>
                <a:gd name="connsiteX45" fmla="*/ 6866858 w 6891548"/>
                <a:gd name="connsiteY45" fmla="*/ 492633 h 4699949"/>
                <a:gd name="connsiteX46" fmla="*/ 6675406 w 6891548"/>
                <a:gd name="connsiteY46" fmla="*/ 233267 h 4699949"/>
                <a:gd name="connsiteX47" fmla="*/ 6422613 w 6891548"/>
                <a:gd name="connsiteY47" fmla="*/ 0 h 4699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891548" h="4699949">
                  <a:moveTo>
                    <a:pt x="0" y="2860739"/>
                  </a:moveTo>
                  <a:cubicBezTo>
                    <a:pt x="32861" y="2919603"/>
                    <a:pt x="133255" y="3102674"/>
                    <a:pt x="175451" y="3155252"/>
                  </a:cubicBezTo>
                  <a:cubicBezTo>
                    <a:pt x="221266" y="3212402"/>
                    <a:pt x="275939" y="3262598"/>
                    <a:pt x="341567" y="3294888"/>
                  </a:cubicBezTo>
                  <a:cubicBezTo>
                    <a:pt x="408432" y="3327845"/>
                    <a:pt x="483108" y="3340132"/>
                    <a:pt x="557594" y="3336417"/>
                  </a:cubicBezTo>
                  <a:cubicBezTo>
                    <a:pt x="626936" y="3332988"/>
                    <a:pt x="695420" y="3315653"/>
                    <a:pt x="753618" y="3278220"/>
                  </a:cubicBezTo>
                  <a:cubicBezTo>
                    <a:pt x="800957" y="3247739"/>
                    <a:pt x="839915" y="3204972"/>
                    <a:pt x="858298" y="3151918"/>
                  </a:cubicBezTo>
                  <a:cubicBezTo>
                    <a:pt x="885349" y="3073718"/>
                    <a:pt x="862203" y="2989803"/>
                    <a:pt x="846677" y="2907506"/>
                  </a:cubicBezTo>
                  <a:cubicBezTo>
                    <a:pt x="830485" y="2821591"/>
                    <a:pt x="822293" y="2734437"/>
                    <a:pt x="808482" y="2648141"/>
                  </a:cubicBezTo>
                  <a:cubicBezTo>
                    <a:pt x="801243" y="2603183"/>
                    <a:pt x="792671" y="2558415"/>
                    <a:pt x="785241" y="2513457"/>
                  </a:cubicBezTo>
                  <a:cubicBezTo>
                    <a:pt x="779431" y="2478405"/>
                    <a:pt x="774383" y="2442401"/>
                    <a:pt x="785241" y="2408682"/>
                  </a:cubicBezTo>
                  <a:cubicBezTo>
                    <a:pt x="802291" y="2355723"/>
                    <a:pt x="853631" y="2324576"/>
                    <a:pt x="908209" y="2310575"/>
                  </a:cubicBezTo>
                  <a:cubicBezTo>
                    <a:pt x="968502" y="2295144"/>
                    <a:pt x="1032129" y="2301050"/>
                    <a:pt x="1089279" y="2325529"/>
                  </a:cubicBezTo>
                  <a:cubicBezTo>
                    <a:pt x="1132523" y="2344007"/>
                    <a:pt x="1170718" y="2372678"/>
                    <a:pt x="1198912" y="2410301"/>
                  </a:cubicBezTo>
                  <a:cubicBezTo>
                    <a:pt x="1247299" y="2474690"/>
                    <a:pt x="1260443" y="2557558"/>
                    <a:pt x="1252061" y="2638044"/>
                  </a:cubicBezTo>
                  <a:cubicBezTo>
                    <a:pt x="1240060" y="2753487"/>
                    <a:pt x="1184148" y="2858357"/>
                    <a:pt x="1147382" y="2968847"/>
                  </a:cubicBezTo>
                  <a:cubicBezTo>
                    <a:pt x="1122998" y="3041999"/>
                    <a:pt x="1106900" y="3118485"/>
                    <a:pt x="1115854" y="3194971"/>
                  </a:cubicBezTo>
                  <a:cubicBezTo>
                    <a:pt x="1126426" y="3285649"/>
                    <a:pt x="1171099" y="3367469"/>
                    <a:pt x="1215580" y="3447669"/>
                  </a:cubicBezTo>
                  <a:cubicBezTo>
                    <a:pt x="1277207" y="3558921"/>
                    <a:pt x="1340072" y="3669602"/>
                    <a:pt x="1396651" y="3783425"/>
                  </a:cubicBezTo>
                  <a:cubicBezTo>
                    <a:pt x="1434751" y="3860006"/>
                    <a:pt x="1469993" y="3937921"/>
                    <a:pt x="1507998" y="4014502"/>
                  </a:cubicBezTo>
                  <a:cubicBezTo>
                    <a:pt x="1558957" y="4117086"/>
                    <a:pt x="1614964" y="4217194"/>
                    <a:pt x="1678400" y="4312634"/>
                  </a:cubicBezTo>
                  <a:cubicBezTo>
                    <a:pt x="1724692" y="4382357"/>
                    <a:pt x="1775079" y="4449890"/>
                    <a:pt x="1838706" y="4504182"/>
                  </a:cubicBezTo>
                  <a:cubicBezTo>
                    <a:pt x="1885379" y="4543997"/>
                    <a:pt x="1938338" y="4576001"/>
                    <a:pt x="1996630" y="4595146"/>
                  </a:cubicBezTo>
                  <a:cubicBezTo>
                    <a:pt x="2073307" y="4620387"/>
                    <a:pt x="2155031" y="4622006"/>
                    <a:pt x="2235899" y="4623912"/>
                  </a:cubicBezTo>
                  <a:cubicBezTo>
                    <a:pt x="2311718" y="4625626"/>
                    <a:pt x="2387536" y="4627531"/>
                    <a:pt x="2463165" y="4623912"/>
                  </a:cubicBezTo>
                  <a:cubicBezTo>
                    <a:pt x="2562892" y="4619149"/>
                    <a:pt x="2661857" y="4605147"/>
                    <a:pt x="2761583" y="4599528"/>
                  </a:cubicBezTo>
                  <a:cubicBezTo>
                    <a:pt x="2804160" y="4597146"/>
                    <a:pt x="2846927" y="4596289"/>
                    <a:pt x="2889504" y="4599528"/>
                  </a:cubicBezTo>
                  <a:cubicBezTo>
                    <a:pt x="2976277" y="4606100"/>
                    <a:pt x="3060573" y="4629246"/>
                    <a:pt x="3145250" y="4649534"/>
                  </a:cubicBezTo>
                  <a:cubicBezTo>
                    <a:pt x="3255074" y="4675918"/>
                    <a:pt x="3366326" y="4698016"/>
                    <a:pt x="3479197" y="4699826"/>
                  </a:cubicBezTo>
                  <a:cubicBezTo>
                    <a:pt x="3585210" y="4701540"/>
                    <a:pt x="3691700" y="4685633"/>
                    <a:pt x="3786283" y="4638008"/>
                  </a:cubicBezTo>
                  <a:cubicBezTo>
                    <a:pt x="3862578" y="4599623"/>
                    <a:pt x="3927253" y="4542758"/>
                    <a:pt x="3991642" y="4486371"/>
                  </a:cubicBezTo>
                  <a:cubicBezTo>
                    <a:pt x="4064984" y="4422172"/>
                    <a:pt x="4138708" y="4358355"/>
                    <a:pt x="4207002" y="4288917"/>
                  </a:cubicBezTo>
                  <a:cubicBezTo>
                    <a:pt x="4282631" y="4211955"/>
                    <a:pt x="4351401" y="4128611"/>
                    <a:pt x="4420362" y="4045553"/>
                  </a:cubicBezTo>
                  <a:cubicBezTo>
                    <a:pt x="4488085" y="3964020"/>
                    <a:pt x="4556379" y="3882676"/>
                    <a:pt x="4629722" y="3806190"/>
                  </a:cubicBezTo>
                  <a:cubicBezTo>
                    <a:pt x="4732211" y="3699224"/>
                    <a:pt x="4844796" y="3602260"/>
                    <a:pt x="4943761" y="3491960"/>
                  </a:cubicBezTo>
                  <a:cubicBezTo>
                    <a:pt x="4991386" y="3438906"/>
                    <a:pt x="5035677" y="3382995"/>
                    <a:pt x="5080349" y="3327368"/>
                  </a:cubicBezTo>
                  <a:cubicBezTo>
                    <a:pt x="5165980" y="3220688"/>
                    <a:pt x="5253419" y="3115151"/>
                    <a:pt x="5327618" y="3000185"/>
                  </a:cubicBezTo>
                  <a:cubicBezTo>
                    <a:pt x="5390483" y="2902839"/>
                    <a:pt x="5443442" y="2799493"/>
                    <a:pt x="5489163" y="2693003"/>
                  </a:cubicBezTo>
                  <a:cubicBezTo>
                    <a:pt x="5532406" y="2592229"/>
                    <a:pt x="5569077" y="2488787"/>
                    <a:pt x="5606796" y="2385822"/>
                  </a:cubicBezTo>
                  <a:cubicBezTo>
                    <a:pt x="5652135" y="2261902"/>
                    <a:pt x="5699093" y="2137410"/>
                    <a:pt x="5776246" y="2030730"/>
                  </a:cubicBezTo>
                  <a:cubicBezTo>
                    <a:pt x="5831872" y="1953768"/>
                    <a:pt x="5901500" y="1888427"/>
                    <a:pt x="5976652" y="1830229"/>
                  </a:cubicBezTo>
                  <a:cubicBezTo>
                    <a:pt x="6047042" y="1775746"/>
                    <a:pt x="6121813" y="1727359"/>
                    <a:pt x="6196965" y="1679639"/>
                  </a:cubicBezTo>
                  <a:cubicBezTo>
                    <a:pt x="6286119" y="1622965"/>
                    <a:pt x="6375940" y="1566767"/>
                    <a:pt x="6456140" y="1498092"/>
                  </a:cubicBezTo>
                  <a:cubicBezTo>
                    <a:pt x="6534341" y="1431227"/>
                    <a:pt x="6602063" y="1353217"/>
                    <a:pt x="6663500" y="1270635"/>
                  </a:cubicBezTo>
                  <a:cubicBezTo>
                    <a:pt x="6737509" y="1171194"/>
                    <a:pt x="6802374" y="1064514"/>
                    <a:pt x="6842951" y="947452"/>
                  </a:cubicBezTo>
                  <a:cubicBezTo>
                    <a:pt x="6871240" y="865823"/>
                    <a:pt x="6887051" y="780383"/>
                    <a:pt x="6890766" y="694087"/>
                  </a:cubicBezTo>
                  <a:cubicBezTo>
                    <a:pt x="6893719" y="625888"/>
                    <a:pt x="6888861" y="557117"/>
                    <a:pt x="6866858" y="492633"/>
                  </a:cubicBezTo>
                  <a:cubicBezTo>
                    <a:pt x="6831616" y="389573"/>
                    <a:pt x="6755511" y="307848"/>
                    <a:pt x="6675406" y="233267"/>
                  </a:cubicBezTo>
                  <a:cubicBezTo>
                    <a:pt x="6607588" y="170402"/>
                    <a:pt x="6496336" y="56007"/>
                    <a:pt x="642261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9CC44302-CB8C-48E2-B1CD-BA4D30DA6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0EAC85F3-ABB7-4AE5-A19F-69B28F09A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9439"/>
              <a:ext cx="8755533" cy="5998603"/>
            </a:xfrm>
            <a:custGeom>
              <a:avLst/>
              <a:gdLst>
                <a:gd name="connsiteX0" fmla="*/ 6072569 w 6649344"/>
                <a:gd name="connsiteY0" fmla="*/ 0 h 4555608"/>
                <a:gd name="connsiteX1" fmla="*/ 6201347 w 6649344"/>
                <a:gd name="connsiteY1" fmla="*/ 218218 h 4555608"/>
                <a:gd name="connsiteX2" fmla="*/ 6519101 w 6649344"/>
                <a:gd name="connsiteY2" fmla="*/ 492919 h 4555608"/>
                <a:gd name="connsiteX3" fmla="*/ 6648260 w 6649344"/>
                <a:gd name="connsiteY3" fmla="*/ 789718 h 4555608"/>
                <a:gd name="connsiteX4" fmla="*/ 6574060 w 6649344"/>
                <a:gd name="connsiteY4" fmla="*/ 1096137 h 4555608"/>
                <a:gd name="connsiteX5" fmla="*/ 6385084 w 6649344"/>
                <a:gd name="connsiteY5" fmla="*/ 1349883 h 4555608"/>
                <a:gd name="connsiteX6" fmla="*/ 6126671 w 6649344"/>
                <a:gd name="connsiteY6" fmla="*/ 1515047 h 4555608"/>
                <a:gd name="connsiteX7" fmla="*/ 5851493 w 6649344"/>
                <a:gd name="connsiteY7" fmla="*/ 1632299 h 4555608"/>
                <a:gd name="connsiteX8" fmla="*/ 5679187 w 6649344"/>
                <a:gd name="connsiteY8" fmla="*/ 1759172 h 4555608"/>
                <a:gd name="connsiteX9" fmla="*/ 5564314 w 6649344"/>
                <a:gd name="connsiteY9" fmla="*/ 1962626 h 4555608"/>
                <a:gd name="connsiteX10" fmla="*/ 5470970 w 6649344"/>
                <a:gd name="connsiteY10" fmla="*/ 2245138 h 4555608"/>
                <a:gd name="connsiteX11" fmla="*/ 5406390 w 6649344"/>
                <a:gd name="connsiteY11" fmla="*/ 2467737 h 4555608"/>
                <a:gd name="connsiteX12" fmla="*/ 5327428 w 6649344"/>
                <a:gd name="connsiteY12" fmla="*/ 2723864 h 4555608"/>
                <a:gd name="connsiteX13" fmla="*/ 5198269 w 6649344"/>
                <a:gd name="connsiteY13" fmla="*/ 2970467 h 4555608"/>
                <a:gd name="connsiteX14" fmla="*/ 5085779 w 6649344"/>
                <a:gd name="connsiteY14" fmla="*/ 3147632 h 4555608"/>
                <a:gd name="connsiteX15" fmla="*/ 4839367 w 6649344"/>
                <a:gd name="connsiteY15" fmla="*/ 3461195 h 4555608"/>
                <a:gd name="connsiteX16" fmla="*/ 4639628 w 6649344"/>
                <a:gd name="connsiteY16" fmla="*/ 3661125 h 4555608"/>
                <a:gd name="connsiteX17" fmla="*/ 4467320 w 6649344"/>
                <a:gd name="connsiteY17" fmla="*/ 3833432 h 4555608"/>
                <a:gd name="connsiteX18" fmla="*/ 4292632 w 6649344"/>
                <a:gd name="connsiteY18" fmla="*/ 4008215 h 4555608"/>
                <a:gd name="connsiteX19" fmla="*/ 3976783 w 6649344"/>
                <a:gd name="connsiteY19" fmla="*/ 4324160 h 4555608"/>
                <a:gd name="connsiteX20" fmla="*/ 3793712 w 6649344"/>
                <a:gd name="connsiteY20" fmla="*/ 4478560 h 4555608"/>
                <a:gd name="connsiteX21" fmla="*/ 3509010 w 6649344"/>
                <a:gd name="connsiteY21" fmla="*/ 4555141 h 4555608"/>
                <a:gd name="connsiteX22" fmla="*/ 2982659 w 6649344"/>
                <a:gd name="connsiteY22" fmla="*/ 4488085 h 4555608"/>
                <a:gd name="connsiteX23" fmla="*/ 2420398 w 6649344"/>
                <a:gd name="connsiteY23" fmla="*/ 4488085 h 4555608"/>
                <a:gd name="connsiteX24" fmla="*/ 2176939 w 6649344"/>
                <a:gd name="connsiteY24" fmla="*/ 4463034 h 4555608"/>
                <a:gd name="connsiteX25" fmla="*/ 1810607 w 6649344"/>
                <a:gd name="connsiteY25" fmla="*/ 4272629 h 4555608"/>
                <a:gd name="connsiteX26" fmla="*/ 1615345 w 6649344"/>
                <a:gd name="connsiteY26" fmla="*/ 3953733 h 4555608"/>
                <a:gd name="connsiteX27" fmla="*/ 1455801 w 6649344"/>
                <a:gd name="connsiteY27" fmla="*/ 3613309 h 4555608"/>
                <a:gd name="connsiteX28" fmla="*/ 1362742 w 6649344"/>
                <a:gd name="connsiteY28" fmla="*/ 3309080 h 4555608"/>
                <a:gd name="connsiteX29" fmla="*/ 1429226 w 6649344"/>
                <a:gd name="connsiteY29" fmla="*/ 2865215 h 4555608"/>
                <a:gd name="connsiteX30" fmla="*/ 1493996 w 6649344"/>
                <a:gd name="connsiteY30" fmla="*/ 2444591 h 4555608"/>
                <a:gd name="connsiteX31" fmla="*/ 1379315 w 6649344"/>
                <a:gd name="connsiteY31" fmla="*/ 2240090 h 4555608"/>
                <a:gd name="connsiteX32" fmla="*/ 1243108 w 6649344"/>
                <a:gd name="connsiteY32" fmla="*/ 2156936 h 4555608"/>
                <a:gd name="connsiteX33" fmla="*/ 929069 w 6649344"/>
                <a:gd name="connsiteY33" fmla="*/ 2075498 h 4555608"/>
                <a:gd name="connsiteX34" fmla="*/ 736282 w 6649344"/>
                <a:gd name="connsiteY34" fmla="*/ 2120360 h 4555608"/>
                <a:gd name="connsiteX35" fmla="*/ 443865 w 6649344"/>
                <a:gd name="connsiteY35" fmla="*/ 2266664 h 4555608"/>
                <a:gd name="connsiteX36" fmla="*/ 0 w 6649344"/>
                <a:gd name="connsiteY36" fmla="*/ 2592229 h 45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649344" h="4555608">
                  <a:moveTo>
                    <a:pt x="6072569" y="0"/>
                  </a:moveTo>
                  <a:cubicBezTo>
                    <a:pt x="6092857" y="34576"/>
                    <a:pt x="6094000" y="127349"/>
                    <a:pt x="6201347" y="218218"/>
                  </a:cubicBezTo>
                  <a:cubicBezTo>
                    <a:pt x="6308789" y="309086"/>
                    <a:pt x="6430518" y="383858"/>
                    <a:pt x="6519101" y="492919"/>
                  </a:cubicBezTo>
                  <a:cubicBezTo>
                    <a:pt x="6588919" y="578834"/>
                    <a:pt x="6640449" y="679704"/>
                    <a:pt x="6648260" y="789718"/>
                  </a:cubicBezTo>
                  <a:cubicBezTo>
                    <a:pt x="6655880" y="896303"/>
                    <a:pt x="6622542" y="1000411"/>
                    <a:pt x="6574060" y="1096137"/>
                  </a:cubicBezTo>
                  <a:cubicBezTo>
                    <a:pt x="6526054" y="1191101"/>
                    <a:pt x="6463570" y="1278160"/>
                    <a:pt x="6385084" y="1349883"/>
                  </a:cubicBezTo>
                  <a:cubicBezTo>
                    <a:pt x="6309170" y="1419225"/>
                    <a:pt x="6220397" y="1472660"/>
                    <a:pt x="6126671" y="1515047"/>
                  </a:cubicBezTo>
                  <a:cubicBezTo>
                    <a:pt x="6035707" y="1556194"/>
                    <a:pt x="5940362" y="1586960"/>
                    <a:pt x="5851493" y="1632299"/>
                  </a:cubicBezTo>
                  <a:cubicBezTo>
                    <a:pt x="5787390" y="1665065"/>
                    <a:pt x="5726906" y="1705356"/>
                    <a:pt x="5679187" y="1759172"/>
                  </a:cubicBezTo>
                  <a:cubicBezTo>
                    <a:pt x="5627180" y="1817846"/>
                    <a:pt x="5593176" y="1889569"/>
                    <a:pt x="5564314" y="1962626"/>
                  </a:cubicBezTo>
                  <a:cubicBezTo>
                    <a:pt x="5527834" y="2054923"/>
                    <a:pt x="5499354" y="2149983"/>
                    <a:pt x="5470970" y="2245138"/>
                  </a:cubicBezTo>
                  <a:cubicBezTo>
                    <a:pt x="5448872" y="2319147"/>
                    <a:pt x="5426869" y="2393252"/>
                    <a:pt x="5406390" y="2467737"/>
                  </a:cubicBezTo>
                  <a:cubicBezTo>
                    <a:pt x="5382673" y="2553938"/>
                    <a:pt x="5360765" y="2640902"/>
                    <a:pt x="5327428" y="2723864"/>
                  </a:cubicBezTo>
                  <a:cubicBezTo>
                    <a:pt x="5292757" y="2810066"/>
                    <a:pt x="5246275" y="2890838"/>
                    <a:pt x="5198269" y="2970467"/>
                  </a:cubicBezTo>
                  <a:cubicBezTo>
                    <a:pt x="5162074" y="3030379"/>
                    <a:pt x="5124927" y="3089625"/>
                    <a:pt x="5085779" y="3147632"/>
                  </a:cubicBezTo>
                  <a:cubicBezTo>
                    <a:pt x="5011293" y="3258026"/>
                    <a:pt x="4929854" y="3363659"/>
                    <a:pt x="4839367" y="3461195"/>
                  </a:cubicBezTo>
                  <a:cubicBezTo>
                    <a:pt x="4775264" y="3530251"/>
                    <a:pt x="4706779" y="3595021"/>
                    <a:pt x="4639628" y="3661125"/>
                  </a:cubicBezTo>
                  <a:cubicBezTo>
                    <a:pt x="4581620" y="3717989"/>
                    <a:pt x="4524661" y="3775901"/>
                    <a:pt x="4467320" y="3833432"/>
                  </a:cubicBezTo>
                  <a:cubicBezTo>
                    <a:pt x="4409218" y="3891820"/>
                    <a:pt x="4350925" y="3949922"/>
                    <a:pt x="4292632" y="4008215"/>
                  </a:cubicBezTo>
                  <a:cubicBezTo>
                    <a:pt x="4187285" y="4113467"/>
                    <a:pt x="4082129" y="4218909"/>
                    <a:pt x="3976783" y="4324160"/>
                  </a:cubicBezTo>
                  <a:cubicBezTo>
                    <a:pt x="3920014" y="4380929"/>
                    <a:pt x="3862673" y="4437793"/>
                    <a:pt x="3793712" y="4478560"/>
                  </a:cubicBezTo>
                  <a:cubicBezTo>
                    <a:pt x="3707797" y="4529328"/>
                    <a:pt x="3608832" y="4551712"/>
                    <a:pt x="3509010" y="4555141"/>
                  </a:cubicBezTo>
                  <a:cubicBezTo>
                    <a:pt x="3331845" y="4561237"/>
                    <a:pt x="3159347" y="4506087"/>
                    <a:pt x="2982659" y="4488085"/>
                  </a:cubicBezTo>
                  <a:cubicBezTo>
                    <a:pt x="2796064" y="4469130"/>
                    <a:pt x="2608135" y="4491323"/>
                    <a:pt x="2420398" y="4488085"/>
                  </a:cubicBezTo>
                  <a:cubicBezTo>
                    <a:pt x="2338673" y="4486656"/>
                    <a:pt x="2256949" y="4480084"/>
                    <a:pt x="2176939" y="4463034"/>
                  </a:cubicBezTo>
                  <a:cubicBezTo>
                    <a:pt x="2039207" y="4433697"/>
                    <a:pt x="1908429" y="4373499"/>
                    <a:pt x="1810607" y="4272629"/>
                  </a:cubicBezTo>
                  <a:cubicBezTo>
                    <a:pt x="1723358" y="4182618"/>
                    <a:pt x="1669637" y="4067175"/>
                    <a:pt x="1615345" y="3953733"/>
                  </a:cubicBezTo>
                  <a:cubicBezTo>
                    <a:pt x="1561243" y="3840671"/>
                    <a:pt x="1505807" y="3728180"/>
                    <a:pt x="1455801" y="3613309"/>
                  </a:cubicBezTo>
                  <a:cubicBezTo>
                    <a:pt x="1413129" y="3515392"/>
                    <a:pt x="1374553" y="3414998"/>
                    <a:pt x="1362742" y="3309080"/>
                  </a:cubicBezTo>
                  <a:cubicBezTo>
                    <a:pt x="1346073" y="3158966"/>
                    <a:pt x="1384649" y="3010091"/>
                    <a:pt x="1429226" y="2865215"/>
                  </a:cubicBezTo>
                  <a:cubicBezTo>
                    <a:pt x="1471898" y="2726627"/>
                    <a:pt x="1522190" y="2585657"/>
                    <a:pt x="1493996" y="2444591"/>
                  </a:cubicBezTo>
                  <a:cubicBezTo>
                    <a:pt x="1478280" y="2365915"/>
                    <a:pt x="1439513" y="2293144"/>
                    <a:pt x="1379315" y="2240090"/>
                  </a:cubicBezTo>
                  <a:cubicBezTo>
                    <a:pt x="1339215" y="2204752"/>
                    <a:pt x="1291495" y="2179796"/>
                    <a:pt x="1243108" y="2156936"/>
                  </a:cubicBezTo>
                  <a:cubicBezTo>
                    <a:pt x="1143476" y="2110073"/>
                    <a:pt x="1038511" y="2069973"/>
                    <a:pt x="929069" y="2075498"/>
                  </a:cubicBezTo>
                  <a:cubicBezTo>
                    <a:pt x="862870" y="2078831"/>
                    <a:pt x="799052" y="2098643"/>
                    <a:pt x="736282" y="2120360"/>
                  </a:cubicBezTo>
                  <a:cubicBezTo>
                    <a:pt x="632365" y="2156365"/>
                    <a:pt x="492633" y="2168366"/>
                    <a:pt x="443865" y="2266664"/>
                  </a:cubicBezTo>
                  <a:cubicBezTo>
                    <a:pt x="229648" y="2699480"/>
                    <a:pt x="8858" y="2576036"/>
                    <a:pt x="0" y="2592229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D6442C7-EA96-48F7-8E52-15B32EDD6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2542"/>
              <a:ext cx="8335554" cy="5823102"/>
            </a:xfrm>
            <a:custGeom>
              <a:avLst/>
              <a:gdLst>
                <a:gd name="connsiteX0" fmla="*/ 0 w 6330393"/>
                <a:gd name="connsiteY0" fmla="*/ 2249519 h 4422324"/>
                <a:gd name="connsiteX1" fmla="*/ 653129 w 6330393"/>
                <a:gd name="connsiteY1" fmla="*/ 1966532 h 4422324"/>
                <a:gd name="connsiteX2" fmla="*/ 972122 w 6330393"/>
                <a:gd name="connsiteY2" fmla="*/ 1926622 h 4422324"/>
                <a:gd name="connsiteX3" fmla="*/ 1340168 w 6330393"/>
                <a:gd name="connsiteY3" fmla="*/ 2041398 h 4422324"/>
                <a:gd name="connsiteX4" fmla="*/ 1572768 w 6330393"/>
                <a:gd name="connsiteY4" fmla="*/ 2147697 h 4422324"/>
                <a:gd name="connsiteX5" fmla="*/ 1747647 w 6330393"/>
                <a:gd name="connsiteY5" fmla="*/ 2370677 h 4422324"/>
                <a:gd name="connsiteX6" fmla="*/ 1718596 w 6330393"/>
                <a:gd name="connsiteY6" fmla="*/ 2632043 h 4422324"/>
                <a:gd name="connsiteX7" fmla="*/ 1575054 w 6330393"/>
                <a:gd name="connsiteY7" fmla="*/ 2947988 h 4422324"/>
                <a:gd name="connsiteX8" fmla="*/ 1543431 w 6330393"/>
                <a:gd name="connsiteY8" fmla="*/ 3462147 h 4422324"/>
                <a:gd name="connsiteX9" fmla="*/ 1666875 w 6330393"/>
                <a:gd name="connsiteY9" fmla="*/ 3792474 h 4422324"/>
                <a:gd name="connsiteX10" fmla="*/ 1801844 w 6330393"/>
                <a:gd name="connsiteY10" fmla="*/ 4048125 h 4422324"/>
                <a:gd name="connsiteX11" fmla="*/ 2011490 w 6330393"/>
                <a:gd name="connsiteY11" fmla="*/ 4257866 h 4422324"/>
                <a:gd name="connsiteX12" fmla="*/ 2383727 w 6330393"/>
                <a:gd name="connsiteY12" fmla="*/ 4353687 h 4422324"/>
                <a:gd name="connsiteX13" fmla="*/ 2745105 w 6330393"/>
                <a:gd name="connsiteY13" fmla="*/ 4353687 h 4422324"/>
                <a:gd name="connsiteX14" fmla="*/ 3001232 w 6330393"/>
                <a:gd name="connsiteY14" fmla="*/ 4368927 h 4422324"/>
                <a:gd name="connsiteX15" fmla="*/ 3316891 w 6330393"/>
                <a:gd name="connsiteY15" fmla="*/ 4402170 h 4422324"/>
                <a:gd name="connsiteX16" fmla="*/ 3578543 w 6330393"/>
                <a:gd name="connsiteY16" fmla="*/ 4413218 h 4422324"/>
                <a:gd name="connsiteX17" fmla="*/ 3746087 w 6330393"/>
                <a:gd name="connsiteY17" fmla="*/ 4330065 h 4422324"/>
                <a:gd name="connsiteX18" fmla="*/ 3986689 w 6330393"/>
                <a:gd name="connsiteY18" fmla="*/ 4147280 h 4422324"/>
                <a:gd name="connsiteX19" fmla="*/ 4469987 w 6330393"/>
                <a:gd name="connsiteY19" fmla="*/ 3682841 h 4422324"/>
                <a:gd name="connsiteX20" fmla="*/ 4742784 w 6330393"/>
                <a:gd name="connsiteY20" fmla="*/ 3409950 h 4422324"/>
                <a:gd name="connsiteX21" fmla="*/ 5029867 w 6330393"/>
                <a:gd name="connsiteY21" fmla="*/ 3058097 h 4422324"/>
                <a:gd name="connsiteX22" fmla="*/ 5211699 w 6330393"/>
                <a:gd name="connsiteY22" fmla="*/ 2675096 h 4422324"/>
                <a:gd name="connsiteX23" fmla="*/ 5326571 w 6330393"/>
                <a:gd name="connsiteY23" fmla="*/ 2136458 h 4422324"/>
                <a:gd name="connsiteX24" fmla="*/ 5407914 w 6330393"/>
                <a:gd name="connsiteY24" fmla="*/ 1772603 h 4422324"/>
                <a:gd name="connsiteX25" fmla="*/ 5517928 w 6330393"/>
                <a:gd name="connsiteY25" fmla="*/ 1456658 h 4422324"/>
                <a:gd name="connsiteX26" fmla="*/ 5649563 w 6330393"/>
                <a:gd name="connsiteY26" fmla="*/ 1325023 h 4422324"/>
                <a:gd name="connsiteX27" fmla="*/ 5963031 w 6330393"/>
                <a:gd name="connsiteY27" fmla="*/ 1289114 h 4422324"/>
                <a:gd name="connsiteX28" fmla="*/ 6185535 w 6330393"/>
                <a:gd name="connsiteY28" fmla="*/ 1217295 h 4422324"/>
                <a:gd name="connsiteX29" fmla="*/ 6326696 w 6330393"/>
                <a:gd name="connsiteY29" fmla="*/ 992315 h 4422324"/>
                <a:gd name="connsiteX30" fmla="*/ 6305169 w 6330393"/>
                <a:gd name="connsiteY30" fmla="*/ 824770 h 4422324"/>
                <a:gd name="connsiteX31" fmla="*/ 6156865 w 6330393"/>
                <a:gd name="connsiteY31" fmla="*/ 654844 h 4422324"/>
                <a:gd name="connsiteX32" fmla="*/ 5908072 w 6330393"/>
                <a:gd name="connsiteY32" fmla="*/ 506444 h 4422324"/>
                <a:gd name="connsiteX33" fmla="*/ 5606605 w 6330393"/>
                <a:gd name="connsiteY33" fmla="*/ 353282 h 4422324"/>
                <a:gd name="connsiteX34" fmla="*/ 5506117 w 6330393"/>
                <a:gd name="connsiteY34" fmla="*/ 164211 h 4422324"/>
                <a:gd name="connsiteX35" fmla="*/ 5598890 w 6330393"/>
                <a:gd name="connsiteY35" fmla="*/ 0 h 4422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6330393" h="4422324">
                  <a:moveTo>
                    <a:pt x="0" y="2249519"/>
                  </a:moveTo>
                  <a:cubicBezTo>
                    <a:pt x="166592" y="2158746"/>
                    <a:pt x="472059" y="2022443"/>
                    <a:pt x="653129" y="1966532"/>
                  </a:cubicBezTo>
                  <a:cubicBezTo>
                    <a:pt x="756761" y="1934528"/>
                    <a:pt x="864489" y="1915573"/>
                    <a:pt x="972122" y="1926622"/>
                  </a:cubicBezTo>
                  <a:cubicBezTo>
                    <a:pt x="1100423" y="1939766"/>
                    <a:pt x="1219581" y="1994630"/>
                    <a:pt x="1340168" y="2041398"/>
                  </a:cubicBezTo>
                  <a:cubicBezTo>
                    <a:pt x="1419987" y="2072354"/>
                    <a:pt x="1501140" y="2101025"/>
                    <a:pt x="1572768" y="2147697"/>
                  </a:cubicBezTo>
                  <a:cubicBezTo>
                    <a:pt x="1654874" y="2201132"/>
                    <a:pt x="1723454" y="2276285"/>
                    <a:pt x="1747647" y="2370677"/>
                  </a:cubicBezTo>
                  <a:cubicBezTo>
                    <a:pt x="1769840" y="2457545"/>
                    <a:pt x="1750981" y="2547842"/>
                    <a:pt x="1718596" y="2632043"/>
                  </a:cubicBezTo>
                  <a:cubicBezTo>
                    <a:pt x="1676876" y="2740152"/>
                    <a:pt x="1615345" y="2839403"/>
                    <a:pt x="1575054" y="2947988"/>
                  </a:cubicBezTo>
                  <a:cubicBezTo>
                    <a:pt x="1514094" y="3112199"/>
                    <a:pt x="1505141" y="3291269"/>
                    <a:pt x="1543431" y="3462147"/>
                  </a:cubicBezTo>
                  <a:cubicBezTo>
                    <a:pt x="1569244" y="3577114"/>
                    <a:pt x="1617536" y="3685318"/>
                    <a:pt x="1666875" y="3792474"/>
                  </a:cubicBezTo>
                  <a:cubicBezTo>
                    <a:pt x="1707261" y="3880199"/>
                    <a:pt x="1748600" y="3967734"/>
                    <a:pt x="1801844" y="4048125"/>
                  </a:cubicBezTo>
                  <a:cubicBezTo>
                    <a:pt x="1857185" y="4131659"/>
                    <a:pt x="1925669" y="4206431"/>
                    <a:pt x="2011490" y="4257866"/>
                  </a:cubicBezTo>
                  <a:cubicBezTo>
                    <a:pt x="2122837" y="4324636"/>
                    <a:pt x="2253615" y="4347020"/>
                    <a:pt x="2383727" y="4353687"/>
                  </a:cubicBezTo>
                  <a:cubicBezTo>
                    <a:pt x="2504027" y="4359879"/>
                    <a:pt x="2624614" y="4351973"/>
                    <a:pt x="2745105" y="4353687"/>
                  </a:cubicBezTo>
                  <a:cubicBezTo>
                    <a:pt x="2830640" y="4354925"/>
                    <a:pt x="2915984" y="4361688"/>
                    <a:pt x="3001232" y="4368927"/>
                  </a:cubicBezTo>
                  <a:cubicBezTo>
                    <a:pt x="3106674" y="4377881"/>
                    <a:pt x="3212211" y="4386739"/>
                    <a:pt x="3316891" y="4402170"/>
                  </a:cubicBezTo>
                  <a:cubicBezTo>
                    <a:pt x="3404426" y="4415028"/>
                    <a:pt x="3493008" y="4433697"/>
                    <a:pt x="3578543" y="4413218"/>
                  </a:cubicBezTo>
                  <a:cubicBezTo>
                    <a:pt x="3639598" y="4398645"/>
                    <a:pt x="3693890" y="4365403"/>
                    <a:pt x="3746087" y="4330065"/>
                  </a:cubicBezTo>
                  <a:cubicBezTo>
                    <a:pt x="3829622" y="4273677"/>
                    <a:pt x="3909727" y="4212431"/>
                    <a:pt x="3986689" y="4147280"/>
                  </a:cubicBezTo>
                  <a:cubicBezTo>
                    <a:pt x="4157282" y="4002881"/>
                    <a:pt x="4311206" y="3840290"/>
                    <a:pt x="4469987" y="3682841"/>
                  </a:cubicBezTo>
                  <a:cubicBezTo>
                    <a:pt x="4561332" y="3592259"/>
                    <a:pt x="4653915" y="3503009"/>
                    <a:pt x="4742784" y="3409950"/>
                  </a:cubicBezTo>
                  <a:cubicBezTo>
                    <a:pt x="4847558" y="3300222"/>
                    <a:pt x="4947190" y="3185255"/>
                    <a:pt x="5029867" y="3058097"/>
                  </a:cubicBezTo>
                  <a:cubicBezTo>
                    <a:pt x="5107305" y="2939129"/>
                    <a:pt x="5168646" y="2810351"/>
                    <a:pt x="5211699" y="2675096"/>
                  </a:cubicBezTo>
                  <a:cubicBezTo>
                    <a:pt x="5267516" y="2500027"/>
                    <a:pt x="5292186" y="2317147"/>
                    <a:pt x="5326571" y="2136458"/>
                  </a:cubicBezTo>
                  <a:cubicBezTo>
                    <a:pt x="5349812" y="2014347"/>
                    <a:pt x="5378672" y="1893380"/>
                    <a:pt x="5407914" y="1772603"/>
                  </a:cubicBezTo>
                  <a:cubicBezTo>
                    <a:pt x="5434299" y="1663446"/>
                    <a:pt x="5460683" y="1552861"/>
                    <a:pt x="5517928" y="1456658"/>
                  </a:cubicBezTo>
                  <a:cubicBezTo>
                    <a:pt x="5550408" y="1402080"/>
                    <a:pt x="5592889" y="1353312"/>
                    <a:pt x="5649563" y="1325023"/>
                  </a:cubicBezTo>
                  <a:cubicBezTo>
                    <a:pt x="5744528" y="1277493"/>
                    <a:pt x="5856065" y="1296924"/>
                    <a:pt x="5963031" y="1289114"/>
                  </a:cubicBezTo>
                  <a:cubicBezTo>
                    <a:pt x="6042279" y="1283303"/>
                    <a:pt x="6120479" y="1262539"/>
                    <a:pt x="6185535" y="1217295"/>
                  </a:cubicBezTo>
                  <a:cubicBezTo>
                    <a:pt x="6261164" y="1164717"/>
                    <a:pt x="6312694" y="1083374"/>
                    <a:pt x="6326696" y="992315"/>
                  </a:cubicBezTo>
                  <a:cubicBezTo>
                    <a:pt x="6335459" y="935450"/>
                    <a:pt x="6328791" y="877253"/>
                    <a:pt x="6305169" y="824770"/>
                  </a:cubicBezTo>
                  <a:cubicBezTo>
                    <a:pt x="6273927" y="755333"/>
                    <a:pt x="6217158" y="701897"/>
                    <a:pt x="6156865" y="654844"/>
                  </a:cubicBezTo>
                  <a:cubicBezTo>
                    <a:pt x="6080379" y="595217"/>
                    <a:pt x="5996750" y="545687"/>
                    <a:pt x="5908072" y="506444"/>
                  </a:cubicBezTo>
                  <a:cubicBezTo>
                    <a:pt x="5803964" y="460343"/>
                    <a:pt x="5692807" y="426815"/>
                    <a:pt x="5606605" y="353282"/>
                  </a:cubicBezTo>
                  <a:cubicBezTo>
                    <a:pt x="5549170" y="304229"/>
                    <a:pt x="5503259" y="238887"/>
                    <a:pt x="5506117" y="164211"/>
                  </a:cubicBezTo>
                  <a:cubicBezTo>
                    <a:pt x="5508213" y="106109"/>
                    <a:pt x="5598890" y="0"/>
                    <a:pt x="55988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1ECB895E-B92E-4686-8B6F-BA0F9041C1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12542"/>
              <a:ext cx="3256801" cy="2769035"/>
            </a:xfrm>
            <a:custGeom>
              <a:avLst/>
              <a:gdLst>
                <a:gd name="connsiteX0" fmla="*/ 0 w 2563086"/>
                <a:gd name="connsiteY0" fmla="*/ 2102930 h 2102929"/>
                <a:gd name="connsiteX1" fmla="*/ 625888 w 2563086"/>
                <a:gd name="connsiteY1" fmla="*/ 1834229 h 2102929"/>
                <a:gd name="connsiteX2" fmla="*/ 954024 w 2563086"/>
                <a:gd name="connsiteY2" fmla="*/ 1789938 h 2102929"/>
                <a:gd name="connsiteX3" fmla="*/ 1379125 w 2563086"/>
                <a:gd name="connsiteY3" fmla="*/ 1870329 h 2102929"/>
                <a:gd name="connsiteX4" fmla="*/ 1819466 w 2563086"/>
                <a:gd name="connsiteY4" fmla="*/ 2021300 h 2102929"/>
                <a:gd name="connsiteX5" fmla="*/ 2221040 w 2563086"/>
                <a:gd name="connsiteY5" fmla="*/ 2010251 h 2102929"/>
                <a:gd name="connsiteX6" fmla="*/ 2507647 w 2563086"/>
                <a:gd name="connsiteY6" fmla="*/ 1867567 h 2102929"/>
                <a:gd name="connsiteX7" fmla="*/ 2560225 w 2563086"/>
                <a:gd name="connsiteY7" fmla="*/ 1652873 h 2102929"/>
                <a:gd name="connsiteX8" fmla="*/ 2328958 w 2563086"/>
                <a:gd name="connsiteY8" fmla="*/ 1295495 h 2102929"/>
                <a:gd name="connsiteX9" fmla="*/ 1676686 w 2563086"/>
                <a:gd name="connsiteY9" fmla="*/ 812292 h 2102929"/>
                <a:gd name="connsiteX10" fmla="*/ 1436942 w 2563086"/>
                <a:gd name="connsiteY10" fmla="*/ 669036 h 2102929"/>
                <a:gd name="connsiteX11" fmla="*/ 1157288 w 2563086"/>
                <a:gd name="connsiteY11" fmla="*/ 498634 h 2102929"/>
                <a:gd name="connsiteX12" fmla="*/ 928783 w 2563086"/>
                <a:gd name="connsiteY12" fmla="*/ 355949 h 2102929"/>
                <a:gd name="connsiteX13" fmla="*/ 649510 w 2563086"/>
                <a:gd name="connsiteY13" fmla="*/ 161639 h 2102929"/>
                <a:gd name="connsiteX14" fmla="*/ 373190 w 2563086"/>
                <a:gd name="connsiteY14" fmla="*/ 0 h 210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63086" h="2102929">
                  <a:moveTo>
                    <a:pt x="0" y="2102930"/>
                  </a:moveTo>
                  <a:cubicBezTo>
                    <a:pt x="182499" y="1964341"/>
                    <a:pt x="402717" y="1887855"/>
                    <a:pt x="625888" y="1834229"/>
                  </a:cubicBezTo>
                  <a:cubicBezTo>
                    <a:pt x="733711" y="1808321"/>
                    <a:pt x="843248" y="1789557"/>
                    <a:pt x="954024" y="1789938"/>
                  </a:cubicBezTo>
                  <a:cubicBezTo>
                    <a:pt x="1098995" y="1790414"/>
                    <a:pt x="1241965" y="1822609"/>
                    <a:pt x="1379125" y="1870329"/>
                  </a:cubicBezTo>
                  <a:cubicBezTo>
                    <a:pt x="1526191" y="1921478"/>
                    <a:pt x="1666780" y="1992059"/>
                    <a:pt x="1819466" y="2021300"/>
                  </a:cubicBezTo>
                  <a:cubicBezTo>
                    <a:pt x="1952244" y="2046827"/>
                    <a:pt x="2088356" y="2037112"/>
                    <a:pt x="2221040" y="2010251"/>
                  </a:cubicBezTo>
                  <a:cubicBezTo>
                    <a:pt x="2329720" y="1988249"/>
                    <a:pt x="2440877" y="1954530"/>
                    <a:pt x="2507647" y="1867567"/>
                  </a:cubicBezTo>
                  <a:cubicBezTo>
                    <a:pt x="2554320" y="1806702"/>
                    <a:pt x="2570226" y="1729073"/>
                    <a:pt x="2560225" y="1652873"/>
                  </a:cubicBezTo>
                  <a:cubicBezTo>
                    <a:pt x="2541270" y="1508665"/>
                    <a:pt x="2436019" y="1396175"/>
                    <a:pt x="2328958" y="1295495"/>
                  </a:cubicBezTo>
                  <a:cubicBezTo>
                    <a:pt x="2131314" y="1109567"/>
                    <a:pt x="1908429" y="953643"/>
                    <a:pt x="1676686" y="812292"/>
                  </a:cubicBezTo>
                  <a:cubicBezTo>
                    <a:pt x="1597152" y="763810"/>
                    <a:pt x="1516856" y="716756"/>
                    <a:pt x="1436942" y="669036"/>
                  </a:cubicBezTo>
                  <a:cubicBezTo>
                    <a:pt x="1343216" y="613029"/>
                    <a:pt x="1250442" y="555498"/>
                    <a:pt x="1157288" y="498634"/>
                  </a:cubicBezTo>
                  <a:cubicBezTo>
                    <a:pt x="1080611" y="451866"/>
                    <a:pt x="1003745" y="405479"/>
                    <a:pt x="928783" y="355949"/>
                  </a:cubicBezTo>
                  <a:cubicBezTo>
                    <a:pt x="834200" y="293465"/>
                    <a:pt x="743140" y="225552"/>
                    <a:pt x="649510" y="161639"/>
                  </a:cubicBezTo>
                  <a:cubicBezTo>
                    <a:pt x="539496" y="86487"/>
                    <a:pt x="373190" y="0"/>
                    <a:pt x="3731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357CEDFC-C202-445C-9D3B-467FB3DCE9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763FC30-4283-464C-932E-272A62FE5D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0DE2B79E-20B8-482A-9098-FCAEF6B21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232906"/>
              <a:ext cx="1832649" cy="1702458"/>
            </a:xfrm>
            <a:custGeom>
              <a:avLst/>
              <a:gdLst>
                <a:gd name="connsiteX0" fmla="*/ 0 w 1391796"/>
                <a:gd name="connsiteY0" fmla="*/ 1292924 h 1292923"/>
                <a:gd name="connsiteX1" fmla="*/ 696563 w 1391796"/>
                <a:gd name="connsiteY1" fmla="*/ 1150906 h 1292923"/>
                <a:gd name="connsiteX2" fmla="*/ 993934 w 1391796"/>
                <a:gd name="connsiteY2" fmla="*/ 1192435 h 1292923"/>
                <a:gd name="connsiteX3" fmla="*/ 1155097 w 1391796"/>
                <a:gd name="connsiteY3" fmla="*/ 1192435 h 1292923"/>
                <a:gd name="connsiteX4" fmla="*/ 1324547 w 1391796"/>
                <a:gd name="connsiteY4" fmla="*/ 1184148 h 1292923"/>
                <a:gd name="connsiteX5" fmla="*/ 1381030 w 1391796"/>
                <a:gd name="connsiteY5" fmla="*/ 1149191 h 1292923"/>
                <a:gd name="connsiteX6" fmla="*/ 1357789 w 1391796"/>
                <a:gd name="connsiteY6" fmla="*/ 1027843 h 1292923"/>
                <a:gd name="connsiteX7" fmla="*/ 1136809 w 1391796"/>
                <a:gd name="connsiteY7" fmla="*/ 838295 h 1292923"/>
                <a:gd name="connsiteX8" fmla="*/ 804482 w 1391796"/>
                <a:gd name="connsiteY8" fmla="*/ 595598 h 1292923"/>
                <a:gd name="connsiteX9" fmla="*/ 530352 w 1391796"/>
                <a:gd name="connsiteY9" fmla="*/ 381191 h 1292923"/>
                <a:gd name="connsiteX10" fmla="*/ 0 w 1391796"/>
                <a:gd name="connsiteY10" fmla="*/ 0 h 1292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1796" h="1292923">
                  <a:moveTo>
                    <a:pt x="0" y="1292924"/>
                  </a:moveTo>
                  <a:cubicBezTo>
                    <a:pt x="158877" y="1243108"/>
                    <a:pt x="531019" y="1138047"/>
                    <a:pt x="696563" y="1150906"/>
                  </a:cubicBezTo>
                  <a:cubicBezTo>
                    <a:pt x="796481" y="1158621"/>
                    <a:pt x="894017" y="1185863"/>
                    <a:pt x="993934" y="1192435"/>
                  </a:cubicBezTo>
                  <a:cubicBezTo>
                    <a:pt x="1047559" y="1195959"/>
                    <a:pt x="1101376" y="1192054"/>
                    <a:pt x="1155097" y="1192435"/>
                  </a:cubicBezTo>
                  <a:cubicBezTo>
                    <a:pt x="1212056" y="1192816"/>
                    <a:pt x="1269683" y="1198626"/>
                    <a:pt x="1324547" y="1184148"/>
                  </a:cubicBezTo>
                  <a:cubicBezTo>
                    <a:pt x="1346930" y="1178243"/>
                    <a:pt x="1368266" y="1168241"/>
                    <a:pt x="1381030" y="1149191"/>
                  </a:cubicBezTo>
                  <a:cubicBezTo>
                    <a:pt x="1405795" y="1112425"/>
                    <a:pt x="1383506" y="1065752"/>
                    <a:pt x="1357789" y="1027843"/>
                  </a:cubicBezTo>
                  <a:cubicBezTo>
                    <a:pt x="1302734" y="946880"/>
                    <a:pt x="1218152" y="893540"/>
                    <a:pt x="1136809" y="838295"/>
                  </a:cubicBezTo>
                  <a:cubicBezTo>
                    <a:pt x="1023271" y="761238"/>
                    <a:pt x="912971" y="679609"/>
                    <a:pt x="804482" y="595598"/>
                  </a:cubicBezTo>
                  <a:cubicBezTo>
                    <a:pt x="712756" y="524542"/>
                    <a:pt x="620459" y="454247"/>
                    <a:pt x="530352" y="381191"/>
                  </a:cubicBezTo>
                  <a:cubicBezTo>
                    <a:pt x="378809" y="258318"/>
                    <a:pt x="149733" y="125063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27ECCA13-011E-4D0B-8827-B1DFEF094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4787" y="27843"/>
              <a:ext cx="2207527" cy="1610525"/>
            </a:xfrm>
            <a:custGeom>
              <a:avLst/>
              <a:gdLst>
                <a:gd name="connsiteX0" fmla="*/ 1676495 w 1676495"/>
                <a:gd name="connsiteY0" fmla="*/ 1223105 h 1223105"/>
                <a:gd name="connsiteX1" fmla="*/ 1421702 w 1676495"/>
                <a:gd name="connsiteY1" fmla="*/ 1000792 h 1223105"/>
                <a:gd name="connsiteX2" fmla="*/ 1024604 w 1676495"/>
                <a:gd name="connsiteY2" fmla="*/ 744760 h 1223105"/>
                <a:gd name="connsiteX3" fmla="*/ 444722 w 1676495"/>
                <a:gd name="connsiteY3" fmla="*/ 345758 h 1223105"/>
                <a:gd name="connsiteX4" fmla="*/ 0 w 1676495"/>
                <a:gd name="connsiteY4" fmla="*/ 0 h 1223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495" h="1223105">
                  <a:moveTo>
                    <a:pt x="1676495" y="1223105"/>
                  </a:moveTo>
                  <a:cubicBezTo>
                    <a:pt x="1603724" y="1136523"/>
                    <a:pt x="1514094" y="1066324"/>
                    <a:pt x="1421702" y="1000792"/>
                  </a:cubicBezTo>
                  <a:cubicBezTo>
                    <a:pt x="1293209" y="909733"/>
                    <a:pt x="1158526" y="827723"/>
                    <a:pt x="1024604" y="744760"/>
                  </a:cubicBezTo>
                  <a:cubicBezTo>
                    <a:pt x="824770" y="621030"/>
                    <a:pt x="623888" y="497777"/>
                    <a:pt x="444722" y="345758"/>
                  </a:cubicBezTo>
                  <a:cubicBezTo>
                    <a:pt x="330518" y="248888"/>
                    <a:pt x="135731" y="61817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24CCC8FF-3393-4965-BD21-DCB37A245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638243"/>
              <a:ext cx="2318558" cy="594242"/>
            </a:xfrm>
            <a:custGeom>
              <a:avLst/>
              <a:gdLst>
                <a:gd name="connsiteX0" fmla="*/ 0 w 1760817"/>
                <a:gd name="connsiteY0" fmla="*/ 451295 h 451294"/>
                <a:gd name="connsiteX1" fmla="*/ 335661 w 1760817"/>
                <a:gd name="connsiteY1" fmla="*/ 319373 h 451294"/>
                <a:gd name="connsiteX2" fmla="*/ 629984 w 1760817"/>
                <a:gd name="connsiteY2" fmla="*/ 264319 h 451294"/>
                <a:gd name="connsiteX3" fmla="*/ 878777 w 1760817"/>
                <a:gd name="connsiteY3" fmla="*/ 278702 h 451294"/>
                <a:gd name="connsiteX4" fmla="*/ 1024700 w 1760817"/>
                <a:gd name="connsiteY4" fmla="*/ 302609 h 451294"/>
                <a:gd name="connsiteX5" fmla="*/ 1316641 w 1760817"/>
                <a:gd name="connsiteY5" fmla="*/ 360045 h 451294"/>
                <a:gd name="connsiteX6" fmla="*/ 1527143 w 1760817"/>
                <a:gd name="connsiteY6" fmla="*/ 386334 h 451294"/>
                <a:gd name="connsiteX7" fmla="*/ 1704023 w 1760817"/>
                <a:gd name="connsiteY7" fmla="*/ 0 h 451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60817" h="451294">
                  <a:moveTo>
                    <a:pt x="0" y="451295"/>
                  </a:moveTo>
                  <a:cubicBezTo>
                    <a:pt x="77438" y="429292"/>
                    <a:pt x="257270" y="337852"/>
                    <a:pt x="335661" y="319373"/>
                  </a:cubicBezTo>
                  <a:cubicBezTo>
                    <a:pt x="433007" y="296418"/>
                    <a:pt x="530162" y="270510"/>
                    <a:pt x="629984" y="264319"/>
                  </a:cubicBezTo>
                  <a:cubicBezTo>
                    <a:pt x="713137" y="259080"/>
                    <a:pt x="796290" y="266891"/>
                    <a:pt x="878777" y="278702"/>
                  </a:cubicBezTo>
                  <a:cubicBezTo>
                    <a:pt x="927545" y="285655"/>
                    <a:pt x="976217" y="293751"/>
                    <a:pt x="1024700" y="302609"/>
                  </a:cubicBezTo>
                  <a:cubicBezTo>
                    <a:pt x="1122236" y="320516"/>
                    <a:pt x="1219581" y="339471"/>
                    <a:pt x="1316641" y="360045"/>
                  </a:cubicBezTo>
                  <a:cubicBezTo>
                    <a:pt x="1386269" y="374809"/>
                    <a:pt x="1456277" y="389763"/>
                    <a:pt x="1527143" y="386334"/>
                  </a:cubicBezTo>
                  <a:cubicBezTo>
                    <a:pt x="1592008" y="383191"/>
                    <a:pt x="1881569" y="391287"/>
                    <a:pt x="170402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6D6870E-B40A-4E80-A706-BA8CB5E215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6372" y="454013"/>
              <a:ext cx="256959" cy="983296"/>
            </a:xfrm>
            <a:custGeom>
              <a:avLst/>
              <a:gdLst>
                <a:gd name="connsiteX0" fmla="*/ 90011 w 267734"/>
                <a:gd name="connsiteY0" fmla="*/ 746760 h 746759"/>
                <a:gd name="connsiteX1" fmla="*/ 250603 w 267734"/>
                <a:gd name="connsiteY1" fmla="*/ 541782 h 746759"/>
                <a:gd name="connsiteX2" fmla="*/ 250603 w 267734"/>
                <a:gd name="connsiteY2" fmla="*/ 325660 h 746759"/>
                <a:gd name="connsiteX3" fmla="*/ 0 w 267734"/>
                <a:gd name="connsiteY3" fmla="*/ 0 h 746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734" h="746759">
                  <a:moveTo>
                    <a:pt x="90011" y="746760"/>
                  </a:moveTo>
                  <a:cubicBezTo>
                    <a:pt x="159353" y="691801"/>
                    <a:pt x="221456" y="624935"/>
                    <a:pt x="250603" y="541782"/>
                  </a:cubicBezTo>
                  <a:cubicBezTo>
                    <a:pt x="275082" y="471868"/>
                    <a:pt x="271748" y="396907"/>
                    <a:pt x="250603" y="325660"/>
                  </a:cubicBezTo>
                  <a:cubicBezTo>
                    <a:pt x="210598" y="190500"/>
                    <a:pt x="117634" y="77629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81B66FCF-F34F-4C17-A29E-EE8E13812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3887" y="12542"/>
              <a:ext cx="6404043" cy="1673812"/>
            </a:xfrm>
            <a:custGeom>
              <a:avLst/>
              <a:gdLst>
                <a:gd name="connsiteX0" fmla="*/ 0 w 4863517"/>
                <a:gd name="connsiteY0" fmla="*/ 0 h 1271168"/>
                <a:gd name="connsiteX1" fmla="*/ 176879 w 4863517"/>
                <a:gd name="connsiteY1" fmla="*/ 115157 h 1271168"/>
                <a:gd name="connsiteX2" fmla="*/ 400812 w 4863517"/>
                <a:gd name="connsiteY2" fmla="*/ 277178 h 1271168"/>
                <a:gd name="connsiteX3" fmla="*/ 652367 w 4863517"/>
                <a:gd name="connsiteY3" fmla="*/ 421958 h 1271168"/>
                <a:gd name="connsiteX4" fmla="*/ 1110615 w 4863517"/>
                <a:gd name="connsiteY4" fmla="*/ 690848 h 1271168"/>
                <a:gd name="connsiteX5" fmla="*/ 1410843 w 4863517"/>
                <a:gd name="connsiteY5" fmla="*/ 830580 h 1271168"/>
                <a:gd name="connsiteX6" fmla="*/ 1585341 w 4863517"/>
                <a:gd name="connsiteY6" fmla="*/ 917067 h 1271168"/>
                <a:gd name="connsiteX7" fmla="*/ 1896046 w 4863517"/>
                <a:gd name="connsiteY7" fmla="*/ 1114901 h 1271168"/>
                <a:gd name="connsiteX8" fmla="*/ 2042255 w 4863517"/>
                <a:gd name="connsiteY8" fmla="*/ 1204627 h 1271168"/>
                <a:gd name="connsiteX9" fmla="*/ 2276570 w 4863517"/>
                <a:gd name="connsiteY9" fmla="*/ 1271111 h 1271168"/>
                <a:gd name="connsiteX10" fmla="*/ 2568988 w 4863517"/>
                <a:gd name="connsiteY10" fmla="*/ 1128141 h 1271168"/>
                <a:gd name="connsiteX11" fmla="*/ 2726817 w 4863517"/>
                <a:gd name="connsiteY11" fmla="*/ 882110 h 1271168"/>
                <a:gd name="connsiteX12" fmla="*/ 2861881 w 4863517"/>
                <a:gd name="connsiteY12" fmla="*/ 574929 h 1271168"/>
                <a:gd name="connsiteX13" fmla="*/ 2990660 w 4863517"/>
                <a:gd name="connsiteY13" fmla="*/ 411480 h 1271168"/>
                <a:gd name="connsiteX14" fmla="*/ 3259264 w 4863517"/>
                <a:gd name="connsiteY14" fmla="*/ 292322 h 1271168"/>
                <a:gd name="connsiteX15" fmla="*/ 3482150 w 4863517"/>
                <a:gd name="connsiteY15" fmla="*/ 325565 h 1271168"/>
                <a:gd name="connsiteX16" fmla="*/ 3824192 w 4863517"/>
                <a:gd name="connsiteY16" fmla="*/ 383762 h 1271168"/>
                <a:gd name="connsiteX17" fmla="*/ 4206145 w 4863517"/>
                <a:gd name="connsiteY17" fmla="*/ 420434 h 1271168"/>
                <a:gd name="connsiteX18" fmla="*/ 4505230 w 4863517"/>
                <a:gd name="connsiteY18" fmla="*/ 420434 h 1271168"/>
                <a:gd name="connsiteX19" fmla="*/ 4820127 w 4863517"/>
                <a:gd name="connsiteY19" fmla="*/ 349091 h 1271168"/>
                <a:gd name="connsiteX20" fmla="*/ 4863370 w 4863517"/>
                <a:gd name="connsiteY20" fmla="*/ 242316 h 1271168"/>
                <a:gd name="connsiteX21" fmla="*/ 4760691 w 4863517"/>
                <a:gd name="connsiteY21" fmla="*/ 0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863517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6" y="509492"/>
                    <a:pt x="953167" y="609695"/>
                    <a:pt x="1110615" y="690848"/>
                  </a:cubicBezTo>
                  <a:cubicBezTo>
                    <a:pt x="1208723" y="741426"/>
                    <a:pt x="1310450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6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1" y="574929"/>
                  </a:cubicBezTo>
                  <a:cubicBezTo>
                    <a:pt x="2896076" y="513969"/>
                    <a:pt x="2938558" y="457962"/>
                    <a:pt x="2990660" y="411480"/>
                  </a:cubicBezTo>
                  <a:cubicBezTo>
                    <a:pt x="3065812" y="344329"/>
                    <a:pt x="3158966" y="297466"/>
                    <a:pt x="3259264" y="292322"/>
                  </a:cubicBezTo>
                  <a:cubicBezTo>
                    <a:pt x="3334607" y="288417"/>
                    <a:pt x="3408426" y="308324"/>
                    <a:pt x="3482150" y="325565"/>
                  </a:cubicBezTo>
                  <a:cubicBezTo>
                    <a:pt x="3594830" y="351854"/>
                    <a:pt x="3709416" y="368618"/>
                    <a:pt x="3824192" y="383762"/>
                  </a:cubicBezTo>
                  <a:cubicBezTo>
                    <a:pt x="3951065" y="400431"/>
                    <a:pt x="4078319" y="415290"/>
                    <a:pt x="4206145" y="420434"/>
                  </a:cubicBezTo>
                  <a:cubicBezTo>
                    <a:pt x="4305777" y="424434"/>
                    <a:pt x="4405503" y="419957"/>
                    <a:pt x="4505230" y="420434"/>
                  </a:cubicBezTo>
                  <a:cubicBezTo>
                    <a:pt x="4619435" y="421005"/>
                    <a:pt x="4745641" y="432149"/>
                    <a:pt x="4820127" y="349091"/>
                  </a:cubicBezTo>
                  <a:cubicBezTo>
                    <a:pt x="4846701" y="319469"/>
                    <a:pt x="4861655" y="282131"/>
                    <a:pt x="4863370" y="242316"/>
                  </a:cubicBezTo>
                  <a:cubicBezTo>
                    <a:pt x="4868037" y="134493"/>
                    <a:pt x="4760691" y="0"/>
                    <a:pt x="476069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FD861033-CAAF-46D9-B275-DCF52F2CB6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0816" y="12291"/>
              <a:ext cx="5654210" cy="1210473"/>
            </a:xfrm>
            <a:custGeom>
              <a:avLst/>
              <a:gdLst>
                <a:gd name="connsiteX0" fmla="*/ 0 w 4294060"/>
                <a:gd name="connsiteY0" fmla="*/ 190 h 919287"/>
                <a:gd name="connsiteX1" fmla="*/ 417862 w 4294060"/>
                <a:gd name="connsiteY1" fmla="*/ 274606 h 919287"/>
                <a:gd name="connsiteX2" fmla="*/ 980218 w 4294060"/>
                <a:gd name="connsiteY2" fmla="*/ 608171 h 919287"/>
                <a:gd name="connsiteX3" fmla="*/ 1473137 w 4294060"/>
                <a:gd name="connsiteY3" fmla="*/ 792480 h 919287"/>
                <a:gd name="connsiteX4" fmla="*/ 1827276 w 4294060"/>
                <a:gd name="connsiteY4" fmla="*/ 914591 h 919287"/>
                <a:gd name="connsiteX5" fmla="*/ 2119217 w 4294060"/>
                <a:gd name="connsiteY5" fmla="*/ 847535 h 919287"/>
                <a:gd name="connsiteX6" fmla="*/ 2269998 w 4294060"/>
                <a:gd name="connsiteY6" fmla="*/ 610553 h 919287"/>
                <a:gd name="connsiteX7" fmla="*/ 2413540 w 4294060"/>
                <a:gd name="connsiteY7" fmla="*/ 361569 h 919287"/>
                <a:gd name="connsiteX8" fmla="*/ 2683859 w 4294060"/>
                <a:gd name="connsiteY8" fmla="*/ 67151 h 919287"/>
                <a:gd name="connsiteX9" fmla="*/ 3030760 w 4294060"/>
                <a:gd name="connsiteY9" fmla="*/ 36005 h 919287"/>
                <a:gd name="connsiteX10" fmla="*/ 3356134 w 4294060"/>
                <a:gd name="connsiteY10" fmla="*/ 129350 h 919287"/>
                <a:gd name="connsiteX11" fmla="*/ 3674364 w 4294060"/>
                <a:gd name="connsiteY11" fmla="*/ 244221 h 919287"/>
                <a:gd name="connsiteX12" fmla="*/ 3968687 w 4294060"/>
                <a:gd name="connsiteY12" fmla="*/ 244221 h 919287"/>
                <a:gd name="connsiteX13" fmla="*/ 4157662 w 4294060"/>
                <a:gd name="connsiteY13" fmla="*/ 177165 h 919287"/>
                <a:gd name="connsiteX14" fmla="*/ 4271296 w 4294060"/>
                <a:gd name="connsiteY14" fmla="*/ 63437 h 919287"/>
                <a:gd name="connsiteX15" fmla="*/ 4294061 w 4294060"/>
                <a:gd name="connsiteY15" fmla="*/ 0 h 919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294060" h="919287">
                  <a:moveTo>
                    <a:pt x="0" y="190"/>
                  </a:moveTo>
                  <a:cubicBezTo>
                    <a:pt x="0" y="190"/>
                    <a:pt x="243745" y="162211"/>
                    <a:pt x="417862" y="274606"/>
                  </a:cubicBezTo>
                  <a:cubicBezTo>
                    <a:pt x="601408" y="393097"/>
                    <a:pt x="781145" y="518922"/>
                    <a:pt x="980218" y="608171"/>
                  </a:cubicBezTo>
                  <a:cubicBezTo>
                    <a:pt x="1140333" y="679990"/>
                    <a:pt x="1310545" y="726281"/>
                    <a:pt x="1473137" y="792480"/>
                  </a:cubicBezTo>
                  <a:cubicBezTo>
                    <a:pt x="1589532" y="839915"/>
                    <a:pt x="1702975" y="898112"/>
                    <a:pt x="1827276" y="914591"/>
                  </a:cubicBezTo>
                  <a:cubicBezTo>
                    <a:pt x="1930813" y="928307"/>
                    <a:pt x="2039207" y="913733"/>
                    <a:pt x="2119217" y="847535"/>
                  </a:cubicBezTo>
                  <a:cubicBezTo>
                    <a:pt x="2192084" y="787146"/>
                    <a:pt x="2228183" y="696278"/>
                    <a:pt x="2269998" y="610553"/>
                  </a:cubicBezTo>
                  <a:cubicBezTo>
                    <a:pt x="2312003" y="524351"/>
                    <a:pt x="2362867" y="442913"/>
                    <a:pt x="2413540" y="361569"/>
                  </a:cubicBezTo>
                  <a:cubicBezTo>
                    <a:pt x="2485835" y="245650"/>
                    <a:pt x="2562511" y="127064"/>
                    <a:pt x="2683859" y="67151"/>
                  </a:cubicBezTo>
                  <a:cubicBezTo>
                    <a:pt x="2790254" y="14573"/>
                    <a:pt x="2912935" y="16764"/>
                    <a:pt x="3030760" y="36005"/>
                  </a:cubicBezTo>
                  <a:cubicBezTo>
                    <a:pt x="3142393" y="54293"/>
                    <a:pt x="3251073" y="87344"/>
                    <a:pt x="3356134" y="129350"/>
                  </a:cubicBezTo>
                  <a:cubicBezTo>
                    <a:pt x="3461194" y="171355"/>
                    <a:pt x="3563588" y="221742"/>
                    <a:pt x="3674364" y="244221"/>
                  </a:cubicBezTo>
                  <a:cubicBezTo>
                    <a:pt x="3771233" y="263938"/>
                    <a:pt x="3871341" y="262319"/>
                    <a:pt x="3968687" y="244221"/>
                  </a:cubicBezTo>
                  <a:cubicBezTo>
                    <a:pt x="4034981" y="231839"/>
                    <a:pt x="4099941" y="211931"/>
                    <a:pt x="4157662" y="177165"/>
                  </a:cubicBezTo>
                  <a:cubicBezTo>
                    <a:pt x="4204526" y="148971"/>
                    <a:pt x="4246817" y="112300"/>
                    <a:pt x="4271296" y="63437"/>
                  </a:cubicBezTo>
                  <a:cubicBezTo>
                    <a:pt x="4286441" y="33242"/>
                    <a:pt x="4294061" y="0"/>
                    <a:pt x="429406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630B9015-F708-485A-9F3F-7E06230372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34783" y="12542"/>
              <a:ext cx="3018496" cy="823906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3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3" y="606171"/>
                  </a:cubicBezTo>
                  <a:cubicBezTo>
                    <a:pt x="1391603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2" y="109347"/>
                    <a:pt x="2292382" y="0"/>
                    <a:pt x="2292382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33441AA6-F9EC-411F-A4FB-9B7EE56C58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9011" y="12542"/>
              <a:ext cx="2456863" cy="555074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6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6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5" y="246412"/>
                    <a:pt x="283178" y="186881"/>
                  </a:cubicBezTo>
                  <a:cubicBezTo>
                    <a:pt x="176213" y="122777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A6968039-0590-4D7E-ADDB-E70FAF504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27898" y="12542"/>
              <a:ext cx="1788496" cy="377822"/>
            </a:xfrm>
            <a:custGeom>
              <a:avLst/>
              <a:gdLst>
                <a:gd name="connsiteX0" fmla="*/ 0 w 1358264"/>
                <a:gd name="connsiteY0" fmla="*/ 11621 h 286935"/>
                <a:gd name="connsiteX1" fmla="*/ 200977 w 1358264"/>
                <a:gd name="connsiteY1" fmla="*/ 163830 h 286935"/>
                <a:gd name="connsiteX2" fmla="*/ 499586 w 1358264"/>
                <a:gd name="connsiteY2" fmla="*/ 258604 h 286935"/>
                <a:gd name="connsiteX3" fmla="*/ 780955 w 1358264"/>
                <a:gd name="connsiteY3" fmla="*/ 284417 h 286935"/>
                <a:gd name="connsiteX4" fmla="*/ 1027843 w 1358264"/>
                <a:gd name="connsiteY4" fmla="*/ 215456 h 286935"/>
                <a:gd name="connsiteX5" fmla="*/ 1358265 w 1358264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4" h="286935">
                  <a:moveTo>
                    <a:pt x="0" y="11621"/>
                  </a:moveTo>
                  <a:cubicBezTo>
                    <a:pt x="0" y="11621"/>
                    <a:pt x="89249" y="104299"/>
                    <a:pt x="200977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2" y="293180"/>
                    <a:pt x="780955" y="284417"/>
                  </a:cubicBezTo>
                  <a:cubicBezTo>
                    <a:pt x="866584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CBFFD17E-72B9-443C-8D9A-C2140F3EE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73095" y="12542"/>
              <a:ext cx="1173183" cy="220293"/>
            </a:xfrm>
            <a:custGeom>
              <a:avLst/>
              <a:gdLst>
                <a:gd name="connsiteX0" fmla="*/ 890969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9" y="0"/>
                  </a:moveTo>
                  <a:cubicBezTo>
                    <a:pt x="890969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2227F8EB-7284-4904-98C3-32BCBD33A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1911" y="706856"/>
              <a:ext cx="4728816" cy="4904604"/>
            </a:xfrm>
            <a:custGeom>
              <a:avLst/>
              <a:gdLst>
                <a:gd name="connsiteX0" fmla="*/ 904672 w 3591275"/>
                <a:gd name="connsiteY0" fmla="*/ 1758707 h 3724776"/>
                <a:gd name="connsiteX1" fmla="*/ 926199 w 3591275"/>
                <a:gd name="connsiteY1" fmla="*/ 1605545 h 3724776"/>
                <a:gd name="connsiteX2" fmla="*/ 912864 w 3591275"/>
                <a:gd name="connsiteY2" fmla="*/ 1413997 h 3724776"/>
                <a:gd name="connsiteX3" fmla="*/ 949440 w 3591275"/>
                <a:gd name="connsiteY3" fmla="*/ 1301412 h 3724776"/>
                <a:gd name="connsiteX4" fmla="*/ 1089839 w 3591275"/>
                <a:gd name="connsiteY4" fmla="*/ 1160918 h 3724776"/>
                <a:gd name="connsiteX5" fmla="*/ 1324439 w 3591275"/>
                <a:gd name="connsiteY5" fmla="*/ 973371 h 3724776"/>
                <a:gd name="connsiteX6" fmla="*/ 1609046 w 3591275"/>
                <a:gd name="connsiteY6" fmla="*/ 728102 h 3724776"/>
                <a:gd name="connsiteX7" fmla="*/ 1785926 w 3591275"/>
                <a:gd name="connsiteY7" fmla="*/ 472165 h 3724776"/>
                <a:gd name="connsiteX8" fmla="*/ 1985951 w 3591275"/>
                <a:gd name="connsiteY8" fmla="*/ 190320 h 3724776"/>
                <a:gd name="connsiteX9" fmla="*/ 2153305 w 3591275"/>
                <a:gd name="connsiteY9" fmla="*/ 67162 h 3724776"/>
                <a:gd name="connsiteX10" fmla="*/ 2466773 w 3591275"/>
                <a:gd name="connsiteY10" fmla="*/ 8488 h 3724776"/>
                <a:gd name="connsiteX11" fmla="*/ 2830247 w 3591275"/>
                <a:gd name="connsiteY11" fmla="*/ 8488 h 3724776"/>
                <a:gd name="connsiteX12" fmla="*/ 3140857 w 3591275"/>
                <a:gd name="connsiteY12" fmla="*/ 84498 h 3724776"/>
                <a:gd name="connsiteX13" fmla="*/ 3405271 w 3591275"/>
                <a:gd name="connsiteY13" fmla="*/ 216323 h 3724776"/>
                <a:gd name="connsiteX14" fmla="*/ 3515856 w 3591275"/>
                <a:gd name="connsiteY14" fmla="*/ 348150 h 3724776"/>
                <a:gd name="connsiteX15" fmla="*/ 3590818 w 3591275"/>
                <a:gd name="connsiteY15" fmla="*/ 627137 h 3724776"/>
                <a:gd name="connsiteX16" fmla="*/ 3555290 w 3591275"/>
                <a:gd name="connsiteY16" fmla="*/ 968608 h 3724776"/>
                <a:gd name="connsiteX17" fmla="*/ 3537002 w 3591275"/>
                <a:gd name="connsiteY17" fmla="*/ 1148535 h 3724776"/>
                <a:gd name="connsiteX18" fmla="*/ 3509094 w 3591275"/>
                <a:gd name="connsiteY18" fmla="*/ 1570017 h 3724776"/>
                <a:gd name="connsiteX19" fmla="*/ 3465278 w 3591275"/>
                <a:gd name="connsiteY19" fmla="*/ 1967114 h 3724776"/>
                <a:gd name="connsiteX20" fmla="*/ 3336024 w 3591275"/>
                <a:gd name="connsiteY20" fmla="*/ 2345733 h 3724776"/>
                <a:gd name="connsiteX21" fmla="*/ 3049893 w 3591275"/>
                <a:gd name="connsiteY21" fmla="*/ 2768262 h 3724776"/>
                <a:gd name="connsiteX22" fmla="*/ 2838724 w 3591275"/>
                <a:gd name="connsiteY22" fmla="*/ 2989908 h 3724776"/>
                <a:gd name="connsiteX23" fmla="*/ 2605647 w 3591275"/>
                <a:gd name="connsiteY23" fmla="*/ 3193077 h 3724776"/>
                <a:gd name="connsiteX24" fmla="*/ 2217980 w 3591275"/>
                <a:gd name="connsiteY24" fmla="*/ 3493209 h 3724776"/>
                <a:gd name="connsiteX25" fmla="*/ 1832598 w 3591275"/>
                <a:gd name="connsiteY25" fmla="*/ 3707903 h 3724776"/>
                <a:gd name="connsiteX26" fmla="*/ 1581043 w 3591275"/>
                <a:gd name="connsiteY26" fmla="*/ 3722952 h 3724776"/>
                <a:gd name="connsiteX27" fmla="*/ 1068693 w 3591275"/>
                <a:gd name="connsiteY27" fmla="*/ 3704474 h 3724776"/>
                <a:gd name="connsiteX28" fmla="*/ 852952 w 3591275"/>
                <a:gd name="connsiteY28" fmla="*/ 3704474 h 3724776"/>
                <a:gd name="connsiteX29" fmla="*/ 519482 w 3591275"/>
                <a:gd name="connsiteY29" fmla="*/ 3652562 h 3724776"/>
                <a:gd name="connsiteX30" fmla="*/ 400609 w 3591275"/>
                <a:gd name="connsiteY30" fmla="*/ 3595984 h 3724776"/>
                <a:gd name="connsiteX31" fmla="*/ 184868 w 3591275"/>
                <a:gd name="connsiteY31" fmla="*/ 3357002 h 3724776"/>
                <a:gd name="connsiteX32" fmla="*/ 59138 w 3591275"/>
                <a:gd name="connsiteY32" fmla="*/ 3101922 h 3724776"/>
                <a:gd name="connsiteX33" fmla="*/ 274 w 3591275"/>
                <a:gd name="connsiteY33" fmla="*/ 2778644 h 3724776"/>
                <a:gd name="connsiteX34" fmla="*/ 172200 w 3591275"/>
                <a:gd name="connsiteY34" fmla="*/ 2322682 h 3724776"/>
                <a:gd name="connsiteX35" fmla="*/ 446806 w 3591275"/>
                <a:gd name="connsiteY35" fmla="*/ 2095225 h 3724776"/>
                <a:gd name="connsiteX36" fmla="*/ 633686 w 3591275"/>
                <a:gd name="connsiteY36" fmla="*/ 2031693 h 3724776"/>
                <a:gd name="connsiteX37" fmla="*/ 840188 w 3591275"/>
                <a:gd name="connsiteY37" fmla="*/ 1910440 h 3724776"/>
                <a:gd name="connsiteX38" fmla="*/ 904672 w 3591275"/>
                <a:gd name="connsiteY38" fmla="*/ 1758707 h 3724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591275" h="3724776">
                  <a:moveTo>
                    <a:pt x="904672" y="1758707"/>
                  </a:moveTo>
                  <a:cubicBezTo>
                    <a:pt x="916960" y="1708415"/>
                    <a:pt x="927056" y="1657266"/>
                    <a:pt x="926199" y="1605545"/>
                  </a:cubicBezTo>
                  <a:cubicBezTo>
                    <a:pt x="925151" y="1541251"/>
                    <a:pt x="907625" y="1478005"/>
                    <a:pt x="912864" y="1413997"/>
                  </a:cubicBezTo>
                  <a:cubicBezTo>
                    <a:pt x="916103" y="1374183"/>
                    <a:pt x="928866" y="1335702"/>
                    <a:pt x="949440" y="1301412"/>
                  </a:cubicBezTo>
                  <a:cubicBezTo>
                    <a:pt x="983730" y="1244262"/>
                    <a:pt x="1037641" y="1202733"/>
                    <a:pt x="1089839" y="1160918"/>
                  </a:cubicBezTo>
                  <a:cubicBezTo>
                    <a:pt x="1167944" y="1098339"/>
                    <a:pt x="1245382" y="1034712"/>
                    <a:pt x="1324439" y="973371"/>
                  </a:cubicBezTo>
                  <a:cubicBezTo>
                    <a:pt x="1423690" y="896313"/>
                    <a:pt x="1526179" y="822304"/>
                    <a:pt x="1609046" y="728102"/>
                  </a:cubicBezTo>
                  <a:cubicBezTo>
                    <a:pt x="1677626" y="650092"/>
                    <a:pt x="1732014" y="561033"/>
                    <a:pt x="1785926" y="472165"/>
                  </a:cubicBezTo>
                  <a:cubicBezTo>
                    <a:pt x="1845933" y="373296"/>
                    <a:pt x="1906226" y="273855"/>
                    <a:pt x="1985951" y="190320"/>
                  </a:cubicBezTo>
                  <a:cubicBezTo>
                    <a:pt x="2034242" y="139647"/>
                    <a:pt x="2089678" y="96213"/>
                    <a:pt x="2153305" y="67162"/>
                  </a:cubicBezTo>
                  <a:cubicBezTo>
                    <a:pt x="2250650" y="22680"/>
                    <a:pt x="2359616" y="15441"/>
                    <a:pt x="2466773" y="8488"/>
                  </a:cubicBezTo>
                  <a:cubicBezTo>
                    <a:pt x="2588026" y="582"/>
                    <a:pt x="2709660" y="-5800"/>
                    <a:pt x="2830247" y="8488"/>
                  </a:cubicBezTo>
                  <a:cubicBezTo>
                    <a:pt x="2936355" y="21061"/>
                    <a:pt x="3039606" y="49922"/>
                    <a:pt x="3140857" y="84498"/>
                  </a:cubicBezTo>
                  <a:cubicBezTo>
                    <a:pt x="3234868" y="116692"/>
                    <a:pt x="3328595" y="153459"/>
                    <a:pt x="3405271" y="216323"/>
                  </a:cubicBezTo>
                  <a:cubicBezTo>
                    <a:pt x="3450038" y="252995"/>
                    <a:pt x="3487281" y="297762"/>
                    <a:pt x="3515856" y="348150"/>
                  </a:cubicBezTo>
                  <a:cubicBezTo>
                    <a:pt x="3564052" y="433017"/>
                    <a:pt x="3587389" y="529505"/>
                    <a:pt x="3590818" y="627137"/>
                  </a:cubicBezTo>
                  <a:cubicBezTo>
                    <a:pt x="3594914" y="741722"/>
                    <a:pt x="3570625" y="854784"/>
                    <a:pt x="3555290" y="968608"/>
                  </a:cubicBezTo>
                  <a:cubicBezTo>
                    <a:pt x="3547194" y="1028330"/>
                    <a:pt x="3541860" y="1088433"/>
                    <a:pt x="3537002" y="1148535"/>
                  </a:cubicBezTo>
                  <a:cubicBezTo>
                    <a:pt x="3525762" y="1288839"/>
                    <a:pt x="3517856" y="1429427"/>
                    <a:pt x="3509094" y="1570017"/>
                  </a:cubicBezTo>
                  <a:cubicBezTo>
                    <a:pt x="3500712" y="1703176"/>
                    <a:pt x="3491472" y="1836431"/>
                    <a:pt x="3465278" y="1967114"/>
                  </a:cubicBezTo>
                  <a:cubicBezTo>
                    <a:pt x="3438894" y="2098464"/>
                    <a:pt x="3395365" y="2225622"/>
                    <a:pt x="3336024" y="2345733"/>
                  </a:cubicBezTo>
                  <a:cubicBezTo>
                    <a:pt x="3260491" y="2498799"/>
                    <a:pt x="3160860" y="2638436"/>
                    <a:pt x="3049893" y="2768262"/>
                  </a:cubicBezTo>
                  <a:cubicBezTo>
                    <a:pt x="2983504" y="2845891"/>
                    <a:pt x="2913114" y="2919900"/>
                    <a:pt x="2838724" y="2989908"/>
                  </a:cubicBezTo>
                  <a:cubicBezTo>
                    <a:pt x="2763667" y="3060584"/>
                    <a:pt x="2685466" y="3127830"/>
                    <a:pt x="2605647" y="3193077"/>
                  </a:cubicBezTo>
                  <a:cubicBezTo>
                    <a:pt x="2479155" y="3296613"/>
                    <a:pt x="2349044" y="3395578"/>
                    <a:pt x="2217980" y="3493209"/>
                  </a:cubicBezTo>
                  <a:cubicBezTo>
                    <a:pt x="2098441" y="3582173"/>
                    <a:pt x="1977092" y="3674375"/>
                    <a:pt x="1832598" y="3707903"/>
                  </a:cubicBezTo>
                  <a:cubicBezTo>
                    <a:pt x="1750397" y="3726953"/>
                    <a:pt x="1665530" y="3726286"/>
                    <a:pt x="1581043" y="3722952"/>
                  </a:cubicBezTo>
                  <a:cubicBezTo>
                    <a:pt x="1410260" y="3716190"/>
                    <a:pt x="1239667" y="3703712"/>
                    <a:pt x="1068693" y="3704474"/>
                  </a:cubicBezTo>
                  <a:cubicBezTo>
                    <a:pt x="996779" y="3704760"/>
                    <a:pt x="924865" y="3706665"/>
                    <a:pt x="852952" y="3704474"/>
                  </a:cubicBezTo>
                  <a:cubicBezTo>
                    <a:pt x="739890" y="3701045"/>
                    <a:pt x="626638" y="3688472"/>
                    <a:pt x="519482" y="3652562"/>
                  </a:cubicBezTo>
                  <a:cubicBezTo>
                    <a:pt x="477667" y="3638561"/>
                    <a:pt x="437567" y="3620082"/>
                    <a:pt x="400609" y="3595984"/>
                  </a:cubicBezTo>
                  <a:cubicBezTo>
                    <a:pt x="309836" y="3536929"/>
                    <a:pt x="242876" y="3448823"/>
                    <a:pt x="184868" y="3357002"/>
                  </a:cubicBezTo>
                  <a:cubicBezTo>
                    <a:pt x="134005" y="3276611"/>
                    <a:pt x="91618" y="3191267"/>
                    <a:pt x="59138" y="3101922"/>
                  </a:cubicBezTo>
                  <a:cubicBezTo>
                    <a:pt x="21324" y="2998004"/>
                    <a:pt x="-2870" y="2889039"/>
                    <a:pt x="274" y="2778644"/>
                  </a:cubicBezTo>
                  <a:cubicBezTo>
                    <a:pt x="4941" y="2612623"/>
                    <a:pt x="71045" y="2454889"/>
                    <a:pt x="172200" y="2322682"/>
                  </a:cubicBezTo>
                  <a:cubicBezTo>
                    <a:pt x="245638" y="2226670"/>
                    <a:pt x="336221" y="2143707"/>
                    <a:pt x="446806" y="2095225"/>
                  </a:cubicBezTo>
                  <a:cubicBezTo>
                    <a:pt x="507099" y="2068841"/>
                    <a:pt x="571012" y="2051982"/>
                    <a:pt x="633686" y="2031693"/>
                  </a:cubicBezTo>
                  <a:cubicBezTo>
                    <a:pt x="711696" y="2006547"/>
                    <a:pt x="789991" y="1974448"/>
                    <a:pt x="840188" y="1910440"/>
                  </a:cubicBezTo>
                  <a:cubicBezTo>
                    <a:pt x="874383" y="1866816"/>
                    <a:pt x="891433" y="1812904"/>
                    <a:pt x="904672" y="1758707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0546E1AF-525C-4FD2-BAE6-9D6722483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41750" y="923845"/>
              <a:ext cx="4196097" cy="4479998"/>
            </a:xfrm>
            <a:custGeom>
              <a:avLst/>
              <a:gdLst>
                <a:gd name="connsiteX0" fmla="*/ 78613 w 3186704"/>
                <a:gd name="connsiteY0" fmla="*/ 3007044 h 3402311"/>
                <a:gd name="connsiteX1" fmla="*/ 2032 w 3186704"/>
                <a:gd name="connsiteY1" fmla="*/ 2731772 h 3402311"/>
                <a:gd name="connsiteX2" fmla="*/ 21177 w 3186704"/>
                <a:gd name="connsiteY2" fmla="*/ 2545082 h 3402311"/>
                <a:gd name="connsiteX3" fmla="*/ 116903 w 3186704"/>
                <a:gd name="connsiteY3" fmla="*/ 2389443 h 3402311"/>
                <a:gd name="connsiteX4" fmla="*/ 241300 w 3186704"/>
                <a:gd name="connsiteY4" fmla="*/ 2308100 h 3402311"/>
                <a:gd name="connsiteX5" fmla="*/ 475805 w 3186704"/>
                <a:gd name="connsiteY5" fmla="*/ 2296099 h 3402311"/>
                <a:gd name="connsiteX6" fmla="*/ 664781 w 3186704"/>
                <a:gd name="connsiteY6" fmla="*/ 2336770 h 3402311"/>
                <a:gd name="connsiteX7" fmla="*/ 803560 w 3186704"/>
                <a:gd name="connsiteY7" fmla="*/ 2336770 h 3402311"/>
                <a:gd name="connsiteX8" fmla="*/ 942340 w 3186704"/>
                <a:gd name="connsiteY8" fmla="*/ 2224280 h 3402311"/>
                <a:gd name="connsiteX9" fmla="*/ 1018921 w 3186704"/>
                <a:gd name="connsiteY9" fmla="*/ 1958532 h 3402311"/>
                <a:gd name="connsiteX10" fmla="*/ 1061974 w 3186704"/>
                <a:gd name="connsiteY10" fmla="*/ 1606679 h 3402311"/>
                <a:gd name="connsiteX11" fmla="*/ 1114647 w 3186704"/>
                <a:gd name="connsiteY11" fmla="*/ 1369697 h 3402311"/>
                <a:gd name="connsiteX12" fmla="*/ 1243806 w 3186704"/>
                <a:gd name="connsiteY12" fmla="*/ 1080042 h 3402311"/>
                <a:gd name="connsiteX13" fmla="*/ 1468691 w 3186704"/>
                <a:gd name="connsiteY13" fmla="*/ 795149 h 3402311"/>
                <a:gd name="connsiteX14" fmla="*/ 1770157 w 3186704"/>
                <a:gd name="connsiteY14" fmla="*/ 452820 h 3402311"/>
                <a:gd name="connsiteX15" fmla="*/ 2082387 w 3186704"/>
                <a:gd name="connsiteY15" fmla="*/ 140400 h 3402311"/>
                <a:gd name="connsiteX16" fmla="*/ 2298890 w 3186704"/>
                <a:gd name="connsiteY16" fmla="*/ 31530 h 3402311"/>
                <a:gd name="connsiteX17" fmla="*/ 2533396 w 3186704"/>
                <a:gd name="connsiteY17" fmla="*/ 383 h 3402311"/>
                <a:gd name="connsiteX18" fmla="*/ 2796572 w 3186704"/>
                <a:gd name="connsiteY18" fmla="*/ 53056 h 3402311"/>
                <a:gd name="connsiteX19" fmla="*/ 3014313 w 3186704"/>
                <a:gd name="connsiteY19" fmla="*/ 177548 h 3402311"/>
                <a:gd name="connsiteX20" fmla="*/ 3131566 w 3186704"/>
                <a:gd name="connsiteY20" fmla="*/ 366619 h 3402311"/>
                <a:gd name="connsiteX21" fmla="*/ 3174619 w 3186704"/>
                <a:gd name="connsiteY21" fmla="*/ 610745 h 3402311"/>
                <a:gd name="connsiteX22" fmla="*/ 3168142 w 3186704"/>
                <a:gd name="connsiteY22" fmla="*/ 993460 h 3402311"/>
                <a:gd name="connsiteX23" fmla="*/ 3185763 w 3186704"/>
                <a:gd name="connsiteY23" fmla="*/ 1497141 h 3402311"/>
                <a:gd name="connsiteX24" fmla="*/ 3150806 w 3186704"/>
                <a:gd name="connsiteY24" fmla="*/ 1790892 h 3402311"/>
                <a:gd name="connsiteX25" fmla="*/ 3076130 w 3186704"/>
                <a:gd name="connsiteY25" fmla="*/ 2071404 h 3402311"/>
                <a:gd name="connsiteX26" fmla="*/ 2847435 w 3186704"/>
                <a:gd name="connsiteY26" fmla="*/ 2470216 h 3402311"/>
                <a:gd name="connsiteX27" fmla="*/ 2359374 w 3186704"/>
                <a:gd name="connsiteY27" fmla="*/ 2929701 h 3402311"/>
                <a:gd name="connsiteX28" fmla="*/ 2099723 w 3186704"/>
                <a:gd name="connsiteY28" fmla="*/ 3097056 h 3402311"/>
                <a:gd name="connsiteX29" fmla="*/ 1760537 w 3186704"/>
                <a:gd name="connsiteY29" fmla="*/ 3241359 h 3402311"/>
                <a:gd name="connsiteX30" fmla="*/ 1610518 w 3186704"/>
                <a:gd name="connsiteY30" fmla="*/ 3309463 h 3402311"/>
                <a:gd name="connsiteX31" fmla="*/ 1367059 w 3186704"/>
                <a:gd name="connsiteY31" fmla="*/ 3374138 h 3402311"/>
                <a:gd name="connsiteX32" fmla="*/ 1210183 w 3186704"/>
                <a:gd name="connsiteY32" fmla="*/ 3385663 h 3402311"/>
                <a:gd name="connsiteX33" fmla="*/ 905573 w 3186704"/>
                <a:gd name="connsiteY33" fmla="*/ 3401856 h 3402311"/>
                <a:gd name="connsiteX34" fmla="*/ 558292 w 3186704"/>
                <a:gd name="connsiteY34" fmla="*/ 3382234 h 3402311"/>
                <a:gd name="connsiteX35" fmla="*/ 467137 w 3186704"/>
                <a:gd name="connsiteY35" fmla="*/ 3363756 h 3402311"/>
                <a:gd name="connsiteX36" fmla="*/ 206343 w 3186704"/>
                <a:gd name="connsiteY36" fmla="*/ 3202117 h 3402311"/>
                <a:gd name="connsiteX37" fmla="*/ 78613 w 3186704"/>
                <a:gd name="connsiteY37" fmla="*/ 3007044 h 3402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186704" h="3402311">
                  <a:moveTo>
                    <a:pt x="78613" y="3007044"/>
                  </a:moveTo>
                  <a:cubicBezTo>
                    <a:pt x="38512" y="2919891"/>
                    <a:pt x="9937" y="2827308"/>
                    <a:pt x="2032" y="2731772"/>
                  </a:cubicBezTo>
                  <a:cubicBezTo>
                    <a:pt x="-3207" y="2668717"/>
                    <a:pt x="1174" y="2604994"/>
                    <a:pt x="21177" y="2545082"/>
                  </a:cubicBezTo>
                  <a:cubicBezTo>
                    <a:pt x="40608" y="2486599"/>
                    <a:pt x="73469" y="2433259"/>
                    <a:pt x="116903" y="2389443"/>
                  </a:cubicBezTo>
                  <a:cubicBezTo>
                    <a:pt x="152241" y="2353725"/>
                    <a:pt x="194151" y="2325150"/>
                    <a:pt x="241300" y="2308100"/>
                  </a:cubicBezTo>
                  <a:cubicBezTo>
                    <a:pt x="315880" y="2281049"/>
                    <a:pt x="397224" y="2282668"/>
                    <a:pt x="475805" y="2296099"/>
                  </a:cubicBezTo>
                  <a:cubicBezTo>
                    <a:pt x="539337" y="2306957"/>
                    <a:pt x="601440" y="2324959"/>
                    <a:pt x="664781" y="2336770"/>
                  </a:cubicBezTo>
                  <a:cubicBezTo>
                    <a:pt x="710978" y="2345343"/>
                    <a:pt x="758412" y="2349343"/>
                    <a:pt x="803560" y="2336770"/>
                  </a:cubicBezTo>
                  <a:cubicBezTo>
                    <a:pt x="862711" y="2320292"/>
                    <a:pt x="909288" y="2276382"/>
                    <a:pt x="942340" y="2224280"/>
                  </a:cubicBezTo>
                  <a:cubicBezTo>
                    <a:pt x="992155" y="2145604"/>
                    <a:pt x="1006919" y="2051306"/>
                    <a:pt x="1018921" y="1958532"/>
                  </a:cubicBezTo>
                  <a:cubicBezTo>
                    <a:pt x="1034065" y="1841280"/>
                    <a:pt x="1043972" y="1723456"/>
                    <a:pt x="1061974" y="1606679"/>
                  </a:cubicBezTo>
                  <a:cubicBezTo>
                    <a:pt x="1074356" y="1526574"/>
                    <a:pt x="1091120" y="1447231"/>
                    <a:pt x="1114647" y="1369697"/>
                  </a:cubicBezTo>
                  <a:cubicBezTo>
                    <a:pt x="1145413" y="1268065"/>
                    <a:pt x="1187989" y="1170244"/>
                    <a:pt x="1243806" y="1080042"/>
                  </a:cubicBezTo>
                  <a:cubicBezTo>
                    <a:pt x="1307623" y="976981"/>
                    <a:pt x="1388396" y="886017"/>
                    <a:pt x="1468691" y="795149"/>
                  </a:cubicBezTo>
                  <a:cubicBezTo>
                    <a:pt x="1569466" y="681230"/>
                    <a:pt x="1670621" y="567787"/>
                    <a:pt x="1770157" y="452820"/>
                  </a:cubicBezTo>
                  <a:cubicBezTo>
                    <a:pt x="1867027" y="340997"/>
                    <a:pt x="1962277" y="226316"/>
                    <a:pt x="2082387" y="140400"/>
                  </a:cubicBezTo>
                  <a:cubicBezTo>
                    <a:pt x="2148586" y="93061"/>
                    <a:pt x="2221166" y="55437"/>
                    <a:pt x="2298890" y="31530"/>
                  </a:cubicBezTo>
                  <a:cubicBezTo>
                    <a:pt x="2374709" y="8193"/>
                    <a:pt x="2454053" y="-2189"/>
                    <a:pt x="2533396" y="383"/>
                  </a:cubicBezTo>
                  <a:cubicBezTo>
                    <a:pt x="2623312" y="3336"/>
                    <a:pt x="2711704" y="22957"/>
                    <a:pt x="2796572" y="53056"/>
                  </a:cubicBezTo>
                  <a:cubicBezTo>
                    <a:pt x="2876391" y="81345"/>
                    <a:pt x="2953544" y="118779"/>
                    <a:pt x="3014313" y="177548"/>
                  </a:cubicBezTo>
                  <a:cubicBezTo>
                    <a:pt x="3068320" y="229745"/>
                    <a:pt x="3106515" y="295753"/>
                    <a:pt x="3131566" y="366619"/>
                  </a:cubicBezTo>
                  <a:cubicBezTo>
                    <a:pt x="3159283" y="444915"/>
                    <a:pt x="3170904" y="527687"/>
                    <a:pt x="3174619" y="610745"/>
                  </a:cubicBezTo>
                  <a:cubicBezTo>
                    <a:pt x="3180334" y="738285"/>
                    <a:pt x="3167856" y="865729"/>
                    <a:pt x="3168142" y="993460"/>
                  </a:cubicBezTo>
                  <a:cubicBezTo>
                    <a:pt x="3168618" y="1161576"/>
                    <a:pt x="3191573" y="1329120"/>
                    <a:pt x="3185763" y="1497141"/>
                  </a:cubicBezTo>
                  <a:cubicBezTo>
                    <a:pt x="3182334" y="1595820"/>
                    <a:pt x="3168904" y="1693833"/>
                    <a:pt x="3150806" y="1790892"/>
                  </a:cubicBezTo>
                  <a:cubicBezTo>
                    <a:pt x="3132994" y="1886238"/>
                    <a:pt x="3109753" y="1980535"/>
                    <a:pt x="3076130" y="2071404"/>
                  </a:cubicBezTo>
                  <a:cubicBezTo>
                    <a:pt x="3022600" y="2215993"/>
                    <a:pt x="2942590" y="2348867"/>
                    <a:pt x="2847435" y="2470216"/>
                  </a:cubicBezTo>
                  <a:cubicBezTo>
                    <a:pt x="2708941" y="2646714"/>
                    <a:pt x="2538920" y="2795018"/>
                    <a:pt x="2359374" y="2929701"/>
                  </a:cubicBezTo>
                  <a:cubicBezTo>
                    <a:pt x="2276792" y="2991614"/>
                    <a:pt x="2191734" y="3050383"/>
                    <a:pt x="2099723" y="3097056"/>
                  </a:cubicBezTo>
                  <a:cubicBezTo>
                    <a:pt x="1990090" y="3152682"/>
                    <a:pt x="1872551" y="3190687"/>
                    <a:pt x="1760537" y="3241359"/>
                  </a:cubicBezTo>
                  <a:cubicBezTo>
                    <a:pt x="1710531" y="3264029"/>
                    <a:pt x="1661382" y="3288794"/>
                    <a:pt x="1610518" y="3309463"/>
                  </a:cubicBezTo>
                  <a:cubicBezTo>
                    <a:pt x="1532414" y="3341182"/>
                    <a:pt x="1450689" y="3363375"/>
                    <a:pt x="1367059" y="3374138"/>
                  </a:cubicBezTo>
                  <a:cubicBezTo>
                    <a:pt x="1315053" y="3380806"/>
                    <a:pt x="1262570" y="3382806"/>
                    <a:pt x="1210183" y="3385663"/>
                  </a:cubicBezTo>
                  <a:cubicBezTo>
                    <a:pt x="1108646" y="3391188"/>
                    <a:pt x="1007205" y="3399760"/>
                    <a:pt x="905573" y="3401856"/>
                  </a:cubicBezTo>
                  <a:cubicBezTo>
                    <a:pt x="789463" y="3404142"/>
                    <a:pt x="673354" y="3397855"/>
                    <a:pt x="558292" y="3382234"/>
                  </a:cubicBezTo>
                  <a:cubicBezTo>
                    <a:pt x="527526" y="3378043"/>
                    <a:pt x="497046" y="3372328"/>
                    <a:pt x="467137" y="3363756"/>
                  </a:cubicBezTo>
                  <a:cubicBezTo>
                    <a:pt x="367220" y="3335276"/>
                    <a:pt x="277876" y="3277555"/>
                    <a:pt x="206343" y="3202117"/>
                  </a:cubicBezTo>
                  <a:cubicBezTo>
                    <a:pt x="152527" y="3145348"/>
                    <a:pt x="111379" y="3078196"/>
                    <a:pt x="78613" y="3007044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704EA0D3-F1E3-4AF6-B30E-791175E31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960461" y="1175713"/>
              <a:ext cx="3568552" cy="3938179"/>
            </a:xfrm>
            <a:custGeom>
              <a:avLst/>
              <a:gdLst>
                <a:gd name="connsiteX0" fmla="*/ 2179 w 2710118"/>
                <a:gd name="connsiteY0" fmla="*/ 2712895 h 2990829"/>
                <a:gd name="connsiteX1" fmla="*/ 18085 w 2710118"/>
                <a:gd name="connsiteY1" fmla="*/ 2589260 h 2990829"/>
                <a:gd name="connsiteX2" fmla="*/ 161627 w 2710118"/>
                <a:gd name="connsiteY2" fmla="*/ 2489533 h 2990829"/>
                <a:gd name="connsiteX3" fmla="*/ 384893 w 2710118"/>
                <a:gd name="connsiteY3" fmla="*/ 2559352 h 2990829"/>
                <a:gd name="connsiteX4" fmla="*/ 648069 w 2710118"/>
                <a:gd name="connsiteY4" fmla="*/ 2579259 h 2990829"/>
                <a:gd name="connsiteX5" fmla="*/ 831520 w 2710118"/>
                <a:gd name="connsiteY5" fmla="*/ 2445623 h 2990829"/>
                <a:gd name="connsiteX6" fmla="*/ 909244 w 2710118"/>
                <a:gd name="connsiteY6" fmla="*/ 2210260 h 2990829"/>
                <a:gd name="connsiteX7" fmla="*/ 975062 w 2710118"/>
                <a:gd name="connsiteY7" fmla="*/ 1771444 h 2990829"/>
                <a:gd name="connsiteX8" fmla="*/ 989064 w 2710118"/>
                <a:gd name="connsiteY8" fmla="*/ 1486170 h 2990829"/>
                <a:gd name="connsiteX9" fmla="*/ 1058882 w 2710118"/>
                <a:gd name="connsiteY9" fmla="*/ 1115171 h 2990829"/>
                <a:gd name="connsiteX10" fmla="*/ 1238333 w 2710118"/>
                <a:gd name="connsiteY10" fmla="*/ 776081 h 2990829"/>
                <a:gd name="connsiteX11" fmla="*/ 1567327 w 2710118"/>
                <a:gd name="connsiteY11" fmla="*/ 399081 h 2990829"/>
                <a:gd name="connsiteX12" fmla="*/ 1944136 w 2710118"/>
                <a:gd name="connsiteY12" fmla="*/ 85899 h 2990829"/>
                <a:gd name="connsiteX13" fmla="*/ 2167402 w 2710118"/>
                <a:gd name="connsiteY13" fmla="*/ 2079 h 2990829"/>
                <a:gd name="connsiteX14" fmla="*/ 2412671 w 2710118"/>
                <a:gd name="connsiteY14" fmla="*/ 53991 h 2990829"/>
                <a:gd name="connsiteX15" fmla="*/ 2616030 w 2710118"/>
                <a:gd name="connsiteY15" fmla="*/ 291354 h 2990829"/>
                <a:gd name="connsiteX16" fmla="*/ 2637937 w 2710118"/>
                <a:gd name="connsiteY16" fmla="*/ 724265 h 2990829"/>
                <a:gd name="connsiteX17" fmla="*/ 2691753 w 2710118"/>
                <a:gd name="connsiteY17" fmla="*/ 1117266 h 2990829"/>
                <a:gd name="connsiteX18" fmla="*/ 2705755 w 2710118"/>
                <a:gd name="connsiteY18" fmla="*/ 1476359 h 2990829"/>
                <a:gd name="connsiteX19" fmla="*/ 2616030 w 2710118"/>
                <a:gd name="connsiteY19" fmla="*/ 1859359 h 2990829"/>
                <a:gd name="connsiteX20" fmla="*/ 2404670 w 2710118"/>
                <a:gd name="connsiteY20" fmla="*/ 2250361 h 2990829"/>
                <a:gd name="connsiteX21" fmla="*/ 2198263 w 2710118"/>
                <a:gd name="connsiteY21" fmla="*/ 2456862 h 2990829"/>
                <a:gd name="connsiteX22" fmla="*/ 1724680 w 2710118"/>
                <a:gd name="connsiteY22" fmla="*/ 2757091 h 2990829"/>
                <a:gd name="connsiteX23" fmla="*/ 1327868 w 2710118"/>
                <a:gd name="connsiteY23" fmla="*/ 2810907 h 2990829"/>
                <a:gd name="connsiteX24" fmla="*/ 931057 w 2710118"/>
                <a:gd name="connsiteY24" fmla="*/ 2912634 h 2990829"/>
                <a:gd name="connsiteX25" fmla="*/ 695789 w 2710118"/>
                <a:gd name="connsiteY25" fmla="*/ 2972451 h 2990829"/>
                <a:gd name="connsiteX26" fmla="*/ 348889 w 2710118"/>
                <a:gd name="connsiteY26" fmla="*/ 2984452 h 2990829"/>
                <a:gd name="connsiteX27" fmla="*/ 73711 w 2710118"/>
                <a:gd name="connsiteY27" fmla="*/ 2882725 h 2990829"/>
                <a:gd name="connsiteX28" fmla="*/ 2179 w 2710118"/>
                <a:gd name="connsiteY28" fmla="*/ 2712895 h 2990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710118" h="2990829">
                  <a:moveTo>
                    <a:pt x="2179" y="2712895"/>
                  </a:moveTo>
                  <a:cubicBezTo>
                    <a:pt x="-2774" y="2670604"/>
                    <a:pt x="-12" y="2627551"/>
                    <a:pt x="18085" y="2589260"/>
                  </a:cubicBezTo>
                  <a:cubicBezTo>
                    <a:pt x="44755" y="2532967"/>
                    <a:pt x="99810" y="2495153"/>
                    <a:pt x="161627" y="2489533"/>
                  </a:cubicBezTo>
                  <a:cubicBezTo>
                    <a:pt x="240304" y="2482389"/>
                    <a:pt x="310312" y="2530491"/>
                    <a:pt x="384893" y="2559352"/>
                  </a:cubicBezTo>
                  <a:cubicBezTo>
                    <a:pt x="468904" y="2591832"/>
                    <a:pt x="561392" y="2603452"/>
                    <a:pt x="648069" y="2579259"/>
                  </a:cubicBezTo>
                  <a:cubicBezTo>
                    <a:pt x="723602" y="2558209"/>
                    <a:pt x="788563" y="2511346"/>
                    <a:pt x="831520" y="2445623"/>
                  </a:cubicBezTo>
                  <a:cubicBezTo>
                    <a:pt x="877050" y="2375805"/>
                    <a:pt x="893052" y="2292366"/>
                    <a:pt x="909244" y="2210260"/>
                  </a:cubicBezTo>
                  <a:cubicBezTo>
                    <a:pt x="938010" y="2064909"/>
                    <a:pt x="963156" y="1918986"/>
                    <a:pt x="975062" y="1771444"/>
                  </a:cubicBezTo>
                  <a:cubicBezTo>
                    <a:pt x="982682" y="1676575"/>
                    <a:pt x="981539" y="1581134"/>
                    <a:pt x="989064" y="1486170"/>
                  </a:cubicBezTo>
                  <a:cubicBezTo>
                    <a:pt x="998970" y="1360154"/>
                    <a:pt x="1017163" y="1234424"/>
                    <a:pt x="1058882" y="1115171"/>
                  </a:cubicBezTo>
                  <a:cubicBezTo>
                    <a:pt x="1101269" y="993822"/>
                    <a:pt x="1163848" y="880951"/>
                    <a:pt x="1238333" y="776081"/>
                  </a:cubicBezTo>
                  <a:cubicBezTo>
                    <a:pt x="1335107" y="639778"/>
                    <a:pt x="1448741" y="516906"/>
                    <a:pt x="1567327" y="399081"/>
                  </a:cubicBezTo>
                  <a:cubicBezTo>
                    <a:pt x="1683627" y="283543"/>
                    <a:pt x="1803452" y="169719"/>
                    <a:pt x="1944136" y="85899"/>
                  </a:cubicBezTo>
                  <a:cubicBezTo>
                    <a:pt x="2013383" y="44656"/>
                    <a:pt x="2087487" y="10366"/>
                    <a:pt x="2167402" y="2079"/>
                  </a:cubicBezTo>
                  <a:cubicBezTo>
                    <a:pt x="2252365" y="-6684"/>
                    <a:pt x="2337709" y="12557"/>
                    <a:pt x="2412671" y="53991"/>
                  </a:cubicBezTo>
                  <a:cubicBezTo>
                    <a:pt x="2507063" y="106092"/>
                    <a:pt x="2581263" y="189341"/>
                    <a:pt x="2616030" y="291354"/>
                  </a:cubicBezTo>
                  <a:cubicBezTo>
                    <a:pt x="2662892" y="429085"/>
                    <a:pt x="2633651" y="577770"/>
                    <a:pt x="2637937" y="724265"/>
                  </a:cubicBezTo>
                  <a:cubicBezTo>
                    <a:pt x="2641842" y="856472"/>
                    <a:pt x="2673941" y="986012"/>
                    <a:pt x="2691753" y="1117266"/>
                  </a:cubicBezTo>
                  <a:cubicBezTo>
                    <a:pt x="2707946" y="1236234"/>
                    <a:pt x="2715565" y="1356630"/>
                    <a:pt x="2705755" y="1476359"/>
                  </a:cubicBezTo>
                  <a:cubicBezTo>
                    <a:pt x="2694896" y="1607709"/>
                    <a:pt x="2662606" y="1736011"/>
                    <a:pt x="2616030" y="1859359"/>
                  </a:cubicBezTo>
                  <a:cubicBezTo>
                    <a:pt x="2563451" y="1998710"/>
                    <a:pt x="2496681" y="2133298"/>
                    <a:pt x="2404670" y="2250361"/>
                  </a:cubicBezTo>
                  <a:cubicBezTo>
                    <a:pt x="2344376" y="2327132"/>
                    <a:pt x="2272177" y="2392854"/>
                    <a:pt x="2198263" y="2456862"/>
                  </a:cubicBezTo>
                  <a:cubicBezTo>
                    <a:pt x="2054911" y="2580973"/>
                    <a:pt x="1905464" y="2703370"/>
                    <a:pt x="1724680" y="2757091"/>
                  </a:cubicBezTo>
                  <a:cubicBezTo>
                    <a:pt x="1596473" y="2795191"/>
                    <a:pt x="1460456" y="2791857"/>
                    <a:pt x="1327868" y="2810907"/>
                  </a:cubicBezTo>
                  <a:cubicBezTo>
                    <a:pt x="1192518" y="2830433"/>
                    <a:pt x="1062311" y="2873677"/>
                    <a:pt x="931057" y="2912634"/>
                  </a:cubicBezTo>
                  <a:cubicBezTo>
                    <a:pt x="853428" y="2935684"/>
                    <a:pt x="775513" y="2958259"/>
                    <a:pt x="695789" y="2972451"/>
                  </a:cubicBezTo>
                  <a:cubicBezTo>
                    <a:pt x="581203" y="2992929"/>
                    <a:pt x="464808" y="2995311"/>
                    <a:pt x="348889" y="2984452"/>
                  </a:cubicBezTo>
                  <a:cubicBezTo>
                    <a:pt x="247352" y="2974927"/>
                    <a:pt x="142006" y="2956544"/>
                    <a:pt x="73711" y="2882725"/>
                  </a:cubicBezTo>
                  <a:cubicBezTo>
                    <a:pt x="31420" y="2836434"/>
                    <a:pt x="9513" y="2775474"/>
                    <a:pt x="2179" y="271289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2910BB0F-2FD9-4EA6-82D7-5226F29ABE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36081" y="1589661"/>
              <a:ext cx="1743551" cy="2969484"/>
            </a:xfrm>
            <a:custGeom>
              <a:avLst/>
              <a:gdLst>
                <a:gd name="connsiteX0" fmla="*/ 14495 w 1324131"/>
                <a:gd name="connsiteY0" fmla="*/ 1664146 h 2255159"/>
                <a:gd name="connsiteX1" fmla="*/ 97839 w 1324131"/>
                <a:gd name="connsiteY1" fmla="*/ 1271049 h 2255159"/>
                <a:gd name="connsiteX2" fmla="*/ 97839 w 1324131"/>
                <a:gd name="connsiteY2" fmla="*/ 991109 h 2255159"/>
                <a:gd name="connsiteX3" fmla="*/ 195756 w 1324131"/>
                <a:gd name="connsiteY3" fmla="*/ 588964 h 2255159"/>
                <a:gd name="connsiteX4" fmla="*/ 373778 w 1324131"/>
                <a:gd name="connsiteY4" fmla="*/ 336170 h 2255159"/>
                <a:gd name="connsiteX5" fmla="*/ 706867 w 1324131"/>
                <a:gd name="connsiteY5" fmla="*/ 86234 h 2255159"/>
                <a:gd name="connsiteX6" fmla="*/ 953755 w 1324131"/>
                <a:gd name="connsiteY6" fmla="*/ 33 h 2255159"/>
                <a:gd name="connsiteX7" fmla="*/ 1105965 w 1324131"/>
                <a:gd name="connsiteY7" fmla="*/ 60326 h 2255159"/>
                <a:gd name="connsiteX8" fmla="*/ 1146160 w 1324131"/>
                <a:gd name="connsiteY8" fmla="*/ 221204 h 2255159"/>
                <a:gd name="connsiteX9" fmla="*/ 1177783 w 1324131"/>
                <a:gd name="connsiteY9" fmla="*/ 448089 h 2255159"/>
                <a:gd name="connsiteX10" fmla="*/ 1281129 w 1324131"/>
                <a:gd name="connsiteY10" fmla="*/ 789941 h 2255159"/>
                <a:gd name="connsiteX11" fmla="*/ 1306942 w 1324131"/>
                <a:gd name="connsiteY11" fmla="*/ 942151 h 2255159"/>
                <a:gd name="connsiteX12" fmla="*/ 1321325 w 1324131"/>
                <a:gd name="connsiteY12" fmla="*/ 1272478 h 2255159"/>
                <a:gd name="connsiteX13" fmla="*/ 1215121 w 1324131"/>
                <a:gd name="connsiteY13" fmla="*/ 1660240 h 2255159"/>
                <a:gd name="connsiteX14" fmla="*/ 1085962 w 1324131"/>
                <a:gd name="connsiteY14" fmla="*/ 1844073 h 2255159"/>
                <a:gd name="connsiteX15" fmla="*/ 849075 w 1324131"/>
                <a:gd name="connsiteY15" fmla="*/ 2081055 h 2255159"/>
                <a:gd name="connsiteX16" fmla="*/ 445691 w 1324131"/>
                <a:gd name="connsiteY16" fmla="*/ 2254887 h 2255159"/>
                <a:gd name="connsiteX17" fmla="*/ 126985 w 1324131"/>
                <a:gd name="connsiteY17" fmla="*/ 2134205 h 2255159"/>
                <a:gd name="connsiteX18" fmla="*/ 683 w 1324131"/>
                <a:gd name="connsiteY18" fmla="*/ 1829690 h 2255159"/>
                <a:gd name="connsiteX19" fmla="*/ 14495 w 1324131"/>
                <a:gd name="connsiteY19" fmla="*/ 1664146 h 2255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24131" h="2255159">
                  <a:moveTo>
                    <a:pt x="14495" y="1664146"/>
                  </a:moveTo>
                  <a:cubicBezTo>
                    <a:pt x="40593" y="1532320"/>
                    <a:pt x="87552" y="1404780"/>
                    <a:pt x="97839" y="1271049"/>
                  </a:cubicBezTo>
                  <a:cubicBezTo>
                    <a:pt x="104982" y="1177895"/>
                    <a:pt x="94790" y="1084454"/>
                    <a:pt x="97839" y="991109"/>
                  </a:cubicBezTo>
                  <a:cubicBezTo>
                    <a:pt x="102411" y="851759"/>
                    <a:pt x="135177" y="714408"/>
                    <a:pt x="195756" y="588964"/>
                  </a:cubicBezTo>
                  <a:cubicBezTo>
                    <a:pt x="240809" y="495524"/>
                    <a:pt x="301674" y="410751"/>
                    <a:pt x="373778" y="336170"/>
                  </a:cubicBezTo>
                  <a:cubicBezTo>
                    <a:pt x="470742" y="235967"/>
                    <a:pt x="585614" y="155386"/>
                    <a:pt x="706867" y="86234"/>
                  </a:cubicBezTo>
                  <a:cubicBezTo>
                    <a:pt x="784020" y="42229"/>
                    <a:pt x="865363" y="1367"/>
                    <a:pt x="953755" y="33"/>
                  </a:cubicBezTo>
                  <a:cubicBezTo>
                    <a:pt x="1011667" y="-824"/>
                    <a:pt x="1070817" y="14892"/>
                    <a:pt x="1105965" y="60326"/>
                  </a:cubicBezTo>
                  <a:cubicBezTo>
                    <a:pt x="1140350" y="104903"/>
                    <a:pt x="1142445" y="164244"/>
                    <a:pt x="1146160" y="221204"/>
                  </a:cubicBezTo>
                  <a:cubicBezTo>
                    <a:pt x="1151113" y="297594"/>
                    <a:pt x="1160543" y="373604"/>
                    <a:pt x="1177783" y="448089"/>
                  </a:cubicBezTo>
                  <a:cubicBezTo>
                    <a:pt x="1204644" y="564199"/>
                    <a:pt x="1253888" y="673927"/>
                    <a:pt x="1281129" y="789941"/>
                  </a:cubicBezTo>
                  <a:cubicBezTo>
                    <a:pt x="1292940" y="840043"/>
                    <a:pt x="1300656" y="891097"/>
                    <a:pt x="1306942" y="942151"/>
                  </a:cubicBezTo>
                  <a:cubicBezTo>
                    <a:pt x="1320563" y="1051784"/>
                    <a:pt x="1328754" y="1162274"/>
                    <a:pt x="1321325" y="1272478"/>
                  </a:cubicBezTo>
                  <a:cubicBezTo>
                    <a:pt x="1312181" y="1407828"/>
                    <a:pt x="1279700" y="1541178"/>
                    <a:pt x="1215121" y="1660240"/>
                  </a:cubicBezTo>
                  <a:cubicBezTo>
                    <a:pt x="1179307" y="1726249"/>
                    <a:pt x="1134063" y="1786352"/>
                    <a:pt x="1085962" y="1844073"/>
                  </a:cubicBezTo>
                  <a:cubicBezTo>
                    <a:pt x="1014239" y="1930084"/>
                    <a:pt x="936610" y="2011237"/>
                    <a:pt x="849075" y="2081055"/>
                  </a:cubicBezTo>
                  <a:cubicBezTo>
                    <a:pt x="731441" y="2174972"/>
                    <a:pt x="595424" y="2249743"/>
                    <a:pt x="445691" y="2254887"/>
                  </a:cubicBezTo>
                  <a:cubicBezTo>
                    <a:pt x="326915" y="2258887"/>
                    <a:pt x="210138" y="2218882"/>
                    <a:pt x="126985" y="2134205"/>
                  </a:cubicBezTo>
                  <a:cubicBezTo>
                    <a:pt x="47642" y="2053432"/>
                    <a:pt x="5922" y="1943228"/>
                    <a:pt x="683" y="1829690"/>
                  </a:cubicBezTo>
                  <a:cubicBezTo>
                    <a:pt x="-2079" y="1774255"/>
                    <a:pt x="3732" y="1718819"/>
                    <a:pt x="14495" y="1664146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619C1A72-0647-44E4-9BB1-EA823EED52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56128" y="3099688"/>
              <a:ext cx="933037" cy="1078994"/>
            </a:xfrm>
            <a:custGeom>
              <a:avLst/>
              <a:gdLst>
                <a:gd name="connsiteX0" fmla="*/ 23248 w 708590"/>
                <a:gd name="connsiteY0" fmla="*/ 533652 h 819436"/>
                <a:gd name="connsiteX1" fmla="*/ 132310 w 708590"/>
                <a:gd name="connsiteY1" fmla="*/ 280859 h 819436"/>
                <a:gd name="connsiteX2" fmla="*/ 255754 w 708590"/>
                <a:gd name="connsiteY2" fmla="*/ 97026 h 819436"/>
                <a:gd name="connsiteX3" fmla="*/ 445206 w 708590"/>
                <a:gd name="connsiteY3" fmla="*/ 2253 h 819436"/>
                <a:gd name="connsiteX4" fmla="*/ 597415 w 708590"/>
                <a:gd name="connsiteY4" fmla="*/ 33875 h 819436"/>
                <a:gd name="connsiteX5" fmla="*/ 703619 w 708590"/>
                <a:gd name="connsiteY5" fmla="*/ 214851 h 819436"/>
                <a:gd name="connsiteX6" fmla="*/ 686379 w 708590"/>
                <a:gd name="connsiteY6" fmla="*/ 418781 h 819436"/>
                <a:gd name="connsiteX7" fmla="*/ 585890 w 708590"/>
                <a:gd name="connsiteY7" fmla="*/ 616996 h 819436"/>
                <a:gd name="connsiteX8" fmla="*/ 347574 w 708590"/>
                <a:gd name="connsiteY8" fmla="*/ 780731 h 819436"/>
                <a:gd name="connsiteX9" fmla="*/ 166695 w 708590"/>
                <a:gd name="connsiteY9" fmla="*/ 818069 h 819436"/>
                <a:gd name="connsiteX10" fmla="*/ 14485 w 708590"/>
                <a:gd name="connsiteY10" fmla="*/ 720438 h 819436"/>
                <a:gd name="connsiteX11" fmla="*/ 23248 w 708590"/>
                <a:gd name="connsiteY11" fmla="*/ 533652 h 819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8590" h="819436">
                  <a:moveTo>
                    <a:pt x="23248" y="533652"/>
                  </a:moveTo>
                  <a:cubicBezTo>
                    <a:pt x="51728" y="446213"/>
                    <a:pt x="90685" y="362869"/>
                    <a:pt x="132310" y="280859"/>
                  </a:cubicBezTo>
                  <a:cubicBezTo>
                    <a:pt x="166028" y="214470"/>
                    <a:pt x="202223" y="148461"/>
                    <a:pt x="255754" y="97026"/>
                  </a:cubicBezTo>
                  <a:cubicBezTo>
                    <a:pt x="307855" y="46925"/>
                    <a:pt x="373578" y="11587"/>
                    <a:pt x="445206" y="2253"/>
                  </a:cubicBezTo>
                  <a:cubicBezTo>
                    <a:pt x="498546" y="-4701"/>
                    <a:pt x="552743" y="4062"/>
                    <a:pt x="597415" y="33875"/>
                  </a:cubicBezTo>
                  <a:cubicBezTo>
                    <a:pt x="657708" y="74071"/>
                    <a:pt x="691617" y="142937"/>
                    <a:pt x="703619" y="214851"/>
                  </a:cubicBezTo>
                  <a:cubicBezTo>
                    <a:pt x="715049" y="282954"/>
                    <a:pt x="705715" y="352296"/>
                    <a:pt x="686379" y="418781"/>
                  </a:cubicBezTo>
                  <a:cubicBezTo>
                    <a:pt x="665519" y="490790"/>
                    <a:pt x="634182" y="559846"/>
                    <a:pt x="585890" y="616996"/>
                  </a:cubicBezTo>
                  <a:cubicBezTo>
                    <a:pt x="523025" y="691386"/>
                    <a:pt x="437395" y="742155"/>
                    <a:pt x="347574" y="780731"/>
                  </a:cubicBezTo>
                  <a:cubicBezTo>
                    <a:pt x="289758" y="805591"/>
                    <a:pt x="228988" y="824831"/>
                    <a:pt x="166695" y="818069"/>
                  </a:cubicBezTo>
                  <a:cubicBezTo>
                    <a:pt x="102496" y="811115"/>
                    <a:pt x="41631" y="778445"/>
                    <a:pt x="14485" y="720438"/>
                  </a:cubicBezTo>
                  <a:cubicBezTo>
                    <a:pt x="-12661" y="662145"/>
                    <a:pt x="3055" y="595660"/>
                    <a:pt x="23248" y="533652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2C60E4D0-A72D-4248-AFA0-D70960B66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21413" y="2153126"/>
              <a:ext cx="562062" cy="821426"/>
            </a:xfrm>
            <a:custGeom>
              <a:avLst/>
              <a:gdLst>
                <a:gd name="connsiteX0" fmla="*/ 149850 w 426855"/>
                <a:gd name="connsiteY0" fmla="*/ 546425 h 623828"/>
                <a:gd name="connsiteX1" fmla="*/ 209667 w 426855"/>
                <a:gd name="connsiteY1" fmla="*/ 590336 h 623828"/>
                <a:gd name="connsiteX2" fmla="*/ 285391 w 426855"/>
                <a:gd name="connsiteY2" fmla="*/ 622244 h 623828"/>
                <a:gd name="connsiteX3" fmla="*/ 393024 w 426855"/>
                <a:gd name="connsiteY3" fmla="*/ 584335 h 623828"/>
                <a:gd name="connsiteX4" fmla="*/ 420932 w 426855"/>
                <a:gd name="connsiteY4" fmla="*/ 446699 h 623828"/>
                <a:gd name="connsiteX5" fmla="*/ 420932 w 426855"/>
                <a:gd name="connsiteY5" fmla="*/ 227243 h 623828"/>
                <a:gd name="connsiteX6" fmla="*/ 341208 w 426855"/>
                <a:gd name="connsiteY6" fmla="*/ 59698 h 623828"/>
                <a:gd name="connsiteX7" fmla="*/ 273390 w 426855"/>
                <a:gd name="connsiteY7" fmla="*/ 11787 h 623828"/>
                <a:gd name="connsiteX8" fmla="*/ 4213 w 426855"/>
                <a:gd name="connsiteY8" fmla="*/ 229243 h 623828"/>
                <a:gd name="connsiteX9" fmla="*/ 58029 w 426855"/>
                <a:gd name="connsiteY9" fmla="*/ 458605 h 623828"/>
                <a:gd name="connsiteX10" fmla="*/ 149850 w 426855"/>
                <a:gd name="connsiteY10" fmla="*/ 546425 h 623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6855" h="623828">
                  <a:moveTo>
                    <a:pt x="149850" y="546425"/>
                  </a:moveTo>
                  <a:cubicBezTo>
                    <a:pt x="169186" y="561856"/>
                    <a:pt x="188807" y="577001"/>
                    <a:pt x="209667" y="590336"/>
                  </a:cubicBezTo>
                  <a:cubicBezTo>
                    <a:pt x="233004" y="605290"/>
                    <a:pt x="258054" y="617958"/>
                    <a:pt x="285391" y="622244"/>
                  </a:cubicBezTo>
                  <a:cubicBezTo>
                    <a:pt x="325777" y="628531"/>
                    <a:pt x="367687" y="616148"/>
                    <a:pt x="393024" y="584335"/>
                  </a:cubicBezTo>
                  <a:cubicBezTo>
                    <a:pt x="422932" y="546902"/>
                    <a:pt x="419884" y="495467"/>
                    <a:pt x="420932" y="446699"/>
                  </a:cubicBezTo>
                  <a:cubicBezTo>
                    <a:pt x="422551" y="373166"/>
                    <a:pt x="433409" y="299537"/>
                    <a:pt x="420932" y="227243"/>
                  </a:cubicBezTo>
                  <a:cubicBezTo>
                    <a:pt x="410168" y="165140"/>
                    <a:pt x="384165" y="105704"/>
                    <a:pt x="341208" y="59698"/>
                  </a:cubicBezTo>
                  <a:cubicBezTo>
                    <a:pt x="322062" y="39219"/>
                    <a:pt x="299488" y="22265"/>
                    <a:pt x="273390" y="11787"/>
                  </a:cubicBezTo>
                  <a:cubicBezTo>
                    <a:pt x="145278" y="-39743"/>
                    <a:pt x="27549" y="85892"/>
                    <a:pt x="4213" y="229243"/>
                  </a:cubicBezTo>
                  <a:cubicBezTo>
                    <a:pt x="-8932" y="310205"/>
                    <a:pt x="8594" y="393359"/>
                    <a:pt x="58029" y="458605"/>
                  </a:cubicBezTo>
                  <a:cubicBezTo>
                    <a:pt x="83747" y="492514"/>
                    <a:pt x="116608" y="519946"/>
                    <a:pt x="149850" y="54642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8" name="Bottom Right">
            <a:extLst>
              <a:ext uri="{FF2B5EF4-FFF2-40B4-BE49-F238E27FC236}">
                <a16:creationId xmlns:a16="http://schemas.microsoft.com/office/drawing/2014/main" id="{D77BF9F5-CA63-42A6-AC93-C2BDF472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49" name="Graphic 157">
              <a:extLst>
                <a:ext uri="{FF2B5EF4-FFF2-40B4-BE49-F238E27FC236}">
                  <a16:creationId xmlns:a16="http://schemas.microsoft.com/office/drawing/2014/main" id="{C22D3699-92E0-4110-BE54-403EAAA48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825D3809-6A64-4183-9441-73C86E3402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90860AFF-1118-48A2-80D7-49ACC1BBE48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4D71319B-713A-4047-B185-F7DDC442DD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7C66AF50-C9BC-4B16-9CE0-B0D49B8FF9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51516E0C-2F47-4B95-8D54-336B5CEDB7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F495B569-90F7-429A-9E93-88A1B17926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7DD4E57A-FF24-4B18-B1C4-E81FE8F0708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B9587FA4-87B9-445D-ABE2-BAF73459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D1787191-FDED-CD45-84D4-091FD18B31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01841" y="726641"/>
            <a:ext cx="5998193" cy="3187427"/>
          </a:xfrm>
        </p:spPr>
        <p:txBody>
          <a:bodyPr>
            <a:normAutofit/>
          </a:bodyPr>
          <a:lstStyle/>
          <a:p>
            <a:pPr algn="r"/>
            <a:r>
              <a:rPr lang="it-IT" sz="5400">
                <a:solidFill>
                  <a:srgbClr val="FFFFFF"/>
                </a:solidFill>
              </a:rPr>
              <a:t>FORMAZIONE LCE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2FD35FF-F5A1-E14C-B0E5-141348E101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94025" y="4069781"/>
            <a:ext cx="5993576" cy="2043305"/>
          </a:xfrm>
        </p:spPr>
        <p:txBody>
          <a:bodyPr>
            <a:normAutofit/>
          </a:bodyPr>
          <a:lstStyle/>
          <a:p>
            <a:pPr algn="r"/>
            <a:r>
              <a:rPr lang="it-IT" sz="2200" dirty="0">
                <a:solidFill>
                  <a:srgbClr val="FFFFFF"/>
                </a:solidFill>
              </a:rPr>
              <a:t>Il</a:t>
            </a:r>
            <a:r>
              <a:rPr lang="it-IT" sz="2200" b="1" dirty="0">
                <a:solidFill>
                  <a:srgbClr val="FFFFFF"/>
                </a:solidFill>
              </a:rPr>
              <a:t> ruolo del docente e dell’educatore</a:t>
            </a:r>
          </a:p>
        </p:txBody>
      </p:sp>
      <p:grpSp>
        <p:nvGrpSpPr>
          <p:cNvPr id="59" name="Cross">
            <a:extLst>
              <a:ext uri="{FF2B5EF4-FFF2-40B4-BE49-F238E27FC236}">
                <a16:creationId xmlns:a16="http://schemas.microsoft.com/office/drawing/2014/main" id="{94D09F36-C387-49FA-9BEA-D0427CE84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7877" y="4001584"/>
            <a:ext cx="118872" cy="118872"/>
            <a:chOff x="1175347" y="3733800"/>
            <a:chExt cx="118872" cy="118872"/>
          </a:xfrm>
        </p:grpSpPr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F4892719-E852-41F7-8526-E42BBE1EB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88EA6DD1-E3D2-4B98-85DC-1F975A09F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31340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3" name="Top left">
            <a:extLst>
              <a:ext uri="{FF2B5EF4-FFF2-40B4-BE49-F238E27FC236}">
                <a16:creationId xmlns:a16="http://schemas.microsoft.com/office/drawing/2014/main" id="{0472A36C-8D48-42A9-9B72-88F9C5B9A1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25" y="-1543"/>
            <a:ext cx="2198951" cy="3349518"/>
            <a:chOff x="10849" y="-3086"/>
            <a:chExt cx="2198951" cy="3349518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4A9DE210-AC97-4A3F-8DB7-55E5C12F38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0CD0824-5E6C-428F-B22D-6A0878B517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96C311B-1151-4C8F-BF7C-8963C32BBE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774E0BA7-3382-44A6-818F-0FE85F0BB5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0F5D2D72-8B9D-4345-979E-77EBE73DDD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B77A7DBA-D3D7-4414-9709-281D70141D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C0F5056F-D836-46AB-917A-19BF9554B5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FC8BC1F3-24CB-49CD-BAF4-8944E0542C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grpSp>
        <p:nvGrpSpPr>
          <p:cNvPr id="23" name="Bottom Right">
            <a:extLst>
              <a:ext uri="{FF2B5EF4-FFF2-40B4-BE49-F238E27FC236}">
                <a16:creationId xmlns:a16="http://schemas.microsoft.com/office/drawing/2014/main" id="{FA953E9F-25D1-4789-9B1D-51F868DAD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74976" y="3278144"/>
            <a:ext cx="4211600" cy="3581399"/>
            <a:chOff x="7980400" y="3276601"/>
            <a:chExt cx="4211600" cy="3581399"/>
          </a:xfrm>
        </p:grpSpPr>
        <p:grpSp>
          <p:nvGrpSpPr>
            <p:cNvPr id="24" name="Graphic 157">
              <a:extLst>
                <a:ext uri="{FF2B5EF4-FFF2-40B4-BE49-F238E27FC236}">
                  <a16:creationId xmlns:a16="http://schemas.microsoft.com/office/drawing/2014/main" id="{E4C1EBF5-5C37-4674-912E-1B0742EA96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6"/>
              <a:chOff x="4114800" y="1423987"/>
              <a:chExt cx="3961542" cy="4007547"/>
            </a:xfrm>
            <a:noFill/>
          </p:grpSpPr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835ECC46-29DB-4BC5-91B6-A3D64F0E0C0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5075BB92-C6AE-48B1-8134-8F4B803AEFA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436EFDCD-16B3-4018-824F-9334CF06C39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1413EE5C-6FB3-4AD8-8FAC-70402475DDB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F21438AC-08A0-474D-ACE1-3F9F50FF7BC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55127B7B-B2FF-4A7F-8008-0BA09E66AD5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428FE3C7-ED16-40E2-B02A-F242C2091C8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60660A8B-0D81-4C62-B8B3-AD8CAE9FA8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04734DB3-9994-EB4A-989D-4F983F25A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2407" y="559813"/>
            <a:ext cx="4161385" cy="5577934"/>
          </a:xfrm>
        </p:spPr>
        <p:txBody>
          <a:bodyPr anchor="t">
            <a:normAutofit/>
          </a:bodyPr>
          <a:lstStyle/>
          <a:p>
            <a:r>
              <a:rPr lang="it-IT" sz="3700"/>
              <a:t>La programmazione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68265345-FC25-4556-9063-9C0945344A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0126120"/>
              </p:ext>
            </p:extLst>
          </p:nvPr>
        </p:nvGraphicFramePr>
        <p:xfrm>
          <a:off x="585012" y="341166"/>
          <a:ext cx="6411054" cy="58039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9988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3" name="Top left">
            <a:extLst>
              <a:ext uri="{FF2B5EF4-FFF2-40B4-BE49-F238E27FC236}">
                <a16:creationId xmlns:a16="http://schemas.microsoft.com/office/drawing/2014/main" id="{0472A36C-8D48-42A9-9B72-88F9C5B9A1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25" y="-1543"/>
            <a:ext cx="2198951" cy="3349518"/>
            <a:chOff x="10849" y="-3086"/>
            <a:chExt cx="2198951" cy="3349518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4A9DE210-AC97-4A3F-8DB7-55E5C12F38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0CD0824-5E6C-428F-B22D-6A0878B517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96C311B-1151-4C8F-BF7C-8963C32BBE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774E0BA7-3382-44A6-818F-0FE85F0BB5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0F5D2D72-8B9D-4345-979E-77EBE73DDD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B77A7DBA-D3D7-4414-9709-281D70141D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C0F5056F-D836-46AB-917A-19BF9554B5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FC8BC1F3-24CB-49CD-BAF4-8944E0542C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grpSp>
        <p:nvGrpSpPr>
          <p:cNvPr id="23" name="Bottom Right">
            <a:extLst>
              <a:ext uri="{FF2B5EF4-FFF2-40B4-BE49-F238E27FC236}">
                <a16:creationId xmlns:a16="http://schemas.microsoft.com/office/drawing/2014/main" id="{FA953E9F-25D1-4789-9B1D-51F868DAD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74976" y="3278144"/>
            <a:ext cx="4211600" cy="3581399"/>
            <a:chOff x="7980400" y="3276601"/>
            <a:chExt cx="4211600" cy="3581399"/>
          </a:xfrm>
        </p:grpSpPr>
        <p:grpSp>
          <p:nvGrpSpPr>
            <p:cNvPr id="24" name="Graphic 157">
              <a:extLst>
                <a:ext uri="{FF2B5EF4-FFF2-40B4-BE49-F238E27FC236}">
                  <a16:creationId xmlns:a16="http://schemas.microsoft.com/office/drawing/2014/main" id="{E4C1EBF5-5C37-4674-912E-1B0742EA96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6"/>
              <a:chOff x="4114800" y="1423987"/>
              <a:chExt cx="3961542" cy="4007547"/>
            </a:xfrm>
            <a:noFill/>
          </p:grpSpPr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835ECC46-29DB-4BC5-91B6-A3D64F0E0C0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5075BB92-C6AE-48B1-8134-8F4B803AEFA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436EFDCD-16B3-4018-824F-9334CF06C39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1413EE5C-6FB3-4AD8-8FAC-70402475DDB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F21438AC-08A0-474D-ACE1-3F9F50FF7BC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55127B7B-B2FF-4A7F-8008-0BA09E66AD5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428FE3C7-ED16-40E2-B02A-F242C2091C8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60660A8B-0D81-4C62-B8B3-AD8CAE9FA8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7B17A8A9-B5D7-6644-BD87-4333C6222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2407" y="559813"/>
            <a:ext cx="4161385" cy="5577934"/>
          </a:xfrm>
        </p:spPr>
        <p:txBody>
          <a:bodyPr anchor="t">
            <a:normAutofit/>
          </a:bodyPr>
          <a:lstStyle/>
          <a:p>
            <a:r>
              <a:rPr lang="it-IT" dirty="0"/>
              <a:t>PECUP ? PROGETTO FORMATIVO INTEGRATO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A1AC6167-6D31-4A73-A50B-E8B7DE126F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0313069"/>
              </p:ext>
            </p:extLst>
          </p:nvPr>
        </p:nvGraphicFramePr>
        <p:xfrm>
          <a:off x="585012" y="341166"/>
          <a:ext cx="6411054" cy="58039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07636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212DAB-13DE-4B46-ACBB-3E45A336E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AREE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493232-BA40-2C42-82D3-9BE037491C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- Area letteraria-linguistica ed espressiva</a:t>
            </a:r>
          </a:p>
          <a:p>
            <a:r>
              <a:rPr lang="it-IT" dirty="0"/>
              <a:t>- Area Scientifica</a:t>
            </a:r>
          </a:p>
          <a:p>
            <a:r>
              <a:rPr lang="it-IT" dirty="0"/>
              <a:t>- ARGOMENTI DI CONVERGENZA FRA LE AREE</a:t>
            </a:r>
          </a:p>
        </p:txBody>
      </p:sp>
    </p:spTree>
    <p:extLst>
      <p:ext uri="{BB962C8B-B14F-4D97-AF65-F5344CB8AC3E}">
        <p14:creationId xmlns:p14="http://schemas.microsoft.com/office/powerpoint/2010/main" val="12390307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6E63AA-0F7F-4384-B033-AB4E1633A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Finalità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08CE832-687C-440D-A756-A8ED67E3C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Livello primo: finalità proprie della suola secondaria di II grado</a:t>
            </a:r>
          </a:p>
          <a:p>
            <a:r>
              <a:rPr lang="it-IT" dirty="0"/>
              <a:t>Livello secondo: peculiarità del Liceo Classico Europe (concorrenza di tutte le discipline)</a:t>
            </a:r>
          </a:p>
          <a:p>
            <a:r>
              <a:rPr lang="it-IT" dirty="0"/>
              <a:t>Livello terzo: disciplinare</a:t>
            </a:r>
          </a:p>
        </p:txBody>
      </p:sp>
    </p:spTree>
    <p:extLst>
      <p:ext uri="{BB962C8B-B14F-4D97-AF65-F5344CB8AC3E}">
        <p14:creationId xmlns:p14="http://schemas.microsoft.com/office/powerpoint/2010/main" val="24172406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DA24DB-9D00-4E15-B8F5-2295AAB84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Contenuti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DCAB9DA-33EE-49E7-8C30-0713B1B78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Ogni disciplina declina i propri contenuti che diventano strumenti  per raggiungere COMPETENZE E FINALITA’</a:t>
            </a:r>
          </a:p>
          <a:p>
            <a:r>
              <a:rPr lang="it-IT" dirty="0"/>
              <a:t>I contenuti devono essere condivisi/determinati  nel/dal Consiglio di Classe</a:t>
            </a:r>
          </a:p>
        </p:txBody>
      </p:sp>
    </p:spTree>
    <p:extLst>
      <p:ext uri="{BB962C8B-B14F-4D97-AF65-F5344CB8AC3E}">
        <p14:creationId xmlns:p14="http://schemas.microsoft.com/office/powerpoint/2010/main" val="40559395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AE9036-FE8A-45AC-A0FB-12774CF93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Obiettivi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0682AF1-93BA-4FEC-B97E-42B362017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i="1" dirty="0"/>
              <a:t>Sono le Capacità che lo studente deve avere conseguito al termine del corso di studi (biennali? Triennali?)</a:t>
            </a:r>
          </a:p>
          <a:p>
            <a:r>
              <a:rPr lang="it-IT" i="1" dirty="0"/>
              <a:t>Sugli obiettivi è calibrato il complesso delle verifiche e valutazioni</a:t>
            </a:r>
          </a:p>
          <a:p>
            <a:pPr marL="0" indent="0">
              <a:buNone/>
            </a:pP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14213877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B723C6-2342-4B71-B04D-376EE1634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Premesse d’Area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98FFB8A-569D-4797-A09D-49E9B51FA1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Precedono ogni raggruppamento d’area </a:t>
            </a:r>
          </a:p>
          <a:p>
            <a:r>
              <a:rPr lang="it-IT" dirty="0"/>
              <a:t>Destinazione di disciplina «flessibile»: necessità di rapporti costanti e istituzionali tra dipartimenti</a:t>
            </a:r>
          </a:p>
        </p:txBody>
      </p:sp>
    </p:spTree>
    <p:extLst>
      <p:ext uri="{BB962C8B-B14F-4D97-AF65-F5344CB8AC3E}">
        <p14:creationId xmlns:p14="http://schemas.microsoft.com/office/powerpoint/2010/main" val="24603031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697220-7810-420D-A5B9-ED475F2EB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Progetto Formativo Integrato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3FD4C20-8FFC-4AC6-A248-1966CF0DE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Pianificazione di attività educativo-formative di </a:t>
            </a:r>
            <a:r>
              <a:rPr lang="it-IT" b="1" dirty="0"/>
              <a:t>TUTTE le attività e gli aspetti della vita convittuale</a:t>
            </a:r>
          </a:p>
          <a:p>
            <a:r>
              <a:rPr lang="it-IT" dirty="0"/>
              <a:t>Il progetto educativo tiene conto delle competenze e delle funzioni attribuite agli educatori</a:t>
            </a:r>
          </a:p>
        </p:txBody>
      </p:sp>
    </p:spTree>
    <p:extLst>
      <p:ext uri="{BB962C8B-B14F-4D97-AF65-F5344CB8AC3E}">
        <p14:creationId xmlns:p14="http://schemas.microsoft.com/office/powerpoint/2010/main" val="20642588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B5F88C-9368-49E9-AF3D-C6FBBD112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Programmi disciplinari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84C8200-E2C2-448A-9B6B-8A0A4250CA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Premesse d’area </a:t>
            </a:r>
          </a:p>
          <a:p>
            <a:r>
              <a:rPr lang="it-IT" dirty="0"/>
              <a:t>Per ogni disciplina (ripartizione in biennio/triennio): </a:t>
            </a:r>
          </a:p>
          <a:p>
            <a:r>
              <a:rPr lang="it-IT" dirty="0"/>
              <a:t>- le finalità</a:t>
            </a:r>
          </a:p>
          <a:p>
            <a:r>
              <a:rPr lang="it-IT" dirty="0"/>
              <a:t>- Obiettivi di apprendimento</a:t>
            </a:r>
          </a:p>
          <a:p>
            <a:r>
              <a:rPr lang="it-IT" dirty="0"/>
              <a:t>- Note di didattica</a:t>
            </a:r>
          </a:p>
          <a:p>
            <a:r>
              <a:rPr lang="it-IT" dirty="0"/>
              <a:t>- I contenuti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28156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C1E8D0-1FEF-4931-9BBA-10A2DE608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Discipline flessibili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0471E4-5165-4DB1-87A9-F658C319BD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Filosofia: </a:t>
            </a:r>
            <a:r>
              <a:rPr lang="it-IT" i="1" dirty="0"/>
              <a:t>non si ritiene di dovere inserire l’insegnamento della filosofia in una particolare area disciplinare……</a:t>
            </a:r>
          </a:p>
          <a:p>
            <a:r>
              <a:rPr lang="it-IT" dirty="0"/>
              <a:t>Educazione fisica </a:t>
            </a:r>
          </a:p>
        </p:txBody>
      </p:sp>
    </p:spTree>
    <p:extLst>
      <p:ext uri="{BB962C8B-B14F-4D97-AF65-F5344CB8AC3E}">
        <p14:creationId xmlns:p14="http://schemas.microsoft.com/office/powerpoint/2010/main" val="632711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3" name="Top left">
            <a:extLst>
              <a:ext uri="{FF2B5EF4-FFF2-40B4-BE49-F238E27FC236}">
                <a16:creationId xmlns:a16="http://schemas.microsoft.com/office/drawing/2014/main" id="{0472A36C-8D48-42A9-9B72-88F9C5B9A1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25" y="-1543"/>
            <a:ext cx="2198951" cy="3349518"/>
            <a:chOff x="10849" y="-3086"/>
            <a:chExt cx="2198951" cy="3349518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4A9DE210-AC97-4A3F-8DB7-55E5C12F38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0CD0824-5E6C-428F-B22D-6A0878B517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96C311B-1151-4C8F-BF7C-8963C32BBE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774E0BA7-3382-44A6-818F-0FE85F0BB5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0F5D2D72-8B9D-4345-979E-77EBE73DDD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B77A7DBA-D3D7-4414-9709-281D70141D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C0F5056F-D836-46AB-917A-19BF9554B5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FC8BC1F3-24CB-49CD-BAF4-8944E0542C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grpSp>
        <p:nvGrpSpPr>
          <p:cNvPr id="23" name="Bottom Right">
            <a:extLst>
              <a:ext uri="{FF2B5EF4-FFF2-40B4-BE49-F238E27FC236}">
                <a16:creationId xmlns:a16="http://schemas.microsoft.com/office/drawing/2014/main" id="{FA953E9F-25D1-4789-9B1D-51F868DAD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74976" y="3278144"/>
            <a:ext cx="4211600" cy="3581399"/>
            <a:chOff x="7980400" y="3276601"/>
            <a:chExt cx="4211600" cy="3581399"/>
          </a:xfrm>
        </p:grpSpPr>
        <p:grpSp>
          <p:nvGrpSpPr>
            <p:cNvPr id="24" name="Graphic 157">
              <a:extLst>
                <a:ext uri="{FF2B5EF4-FFF2-40B4-BE49-F238E27FC236}">
                  <a16:creationId xmlns:a16="http://schemas.microsoft.com/office/drawing/2014/main" id="{E4C1EBF5-5C37-4674-912E-1B0742EA96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6"/>
              <a:chOff x="4114800" y="1423987"/>
              <a:chExt cx="3961542" cy="4007547"/>
            </a:xfrm>
            <a:noFill/>
          </p:grpSpPr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835ECC46-29DB-4BC5-91B6-A3D64F0E0C0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5075BB92-C6AE-48B1-8134-8F4B803AEFA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436EFDCD-16B3-4018-824F-9334CF06C39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1413EE5C-6FB3-4AD8-8FAC-70402475DDB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F21438AC-08A0-474D-ACE1-3F9F50FF7BC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55127B7B-B2FF-4A7F-8008-0BA09E66AD5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428FE3C7-ED16-40E2-B02A-F242C2091C8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60660A8B-0D81-4C62-B8B3-AD8CAE9FA8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55C65F37-6C43-3B4F-B8A0-A5CB788B6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2407" y="559813"/>
            <a:ext cx="4161385" cy="5577934"/>
          </a:xfrm>
        </p:spPr>
        <p:txBody>
          <a:bodyPr anchor="t">
            <a:normAutofit/>
          </a:bodyPr>
          <a:lstStyle/>
          <a:p>
            <a:r>
              <a:rPr lang="it-IT" dirty="0"/>
              <a:t>UN DOCENTE PRONTO A…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5E66C957-0138-4A5D-A7FB-759582A5A1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2246919"/>
              </p:ext>
            </p:extLst>
          </p:nvPr>
        </p:nvGraphicFramePr>
        <p:xfrm>
          <a:off x="585012" y="341166"/>
          <a:ext cx="6411054" cy="58039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2981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8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35" name="Rectangle 10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36" name="Top left">
            <a:extLst>
              <a:ext uri="{FF2B5EF4-FFF2-40B4-BE49-F238E27FC236}">
                <a16:creationId xmlns:a16="http://schemas.microsoft.com/office/drawing/2014/main" id="{0472A36C-8D48-42A9-9B72-88F9C5B9A1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25" y="-1543"/>
            <a:ext cx="2198951" cy="3349518"/>
            <a:chOff x="10849" y="-3086"/>
            <a:chExt cx="2198951" cy="3349518"/>
          </a:xfrm>
        </p:grpSpPr>
        <p:sp>
          <p:nvSpPr>
            <p:cNvPr id="37" name="Freeform: Shape 13">
              <a:extLst>
                <a:ext uri="{FF2B5EF4-FFF2-40B4-BE49-F238E27FC236}">
                  <a16:creationId xmlns:a16="http://schemas.microsoft.com/office/drawing/2014/main" id="{4A9DE210-AC97-4A3F-8DB7-55E5C12F38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38" name="Freeform: Shape 14">
              <a:extLst>
                <a:ext uri="{FF2B5EF4-FFF2-40B4-BE49-F238E27FC236}">
                  <a16:creationId xmlns:a16="http://schemas.microsoft.com/office/drawing/2014/main" id="{D0CD0824-5E6C-428F-B22D-6A0878B517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9" name="Freeform: Shape 15">
              <a:extLst>
                <a:ext uri="{FF2B5EF4-FFF2-40B4-BE49-F238E27FC236}">
                  <a16:creationId xmlns:a16="http://schemas.microsoft.com/office/drawing/2014/main" id="{796C311B-1151-4C8F-BF7C-8963C32BBE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0" name="Freeform: Shape 16">
              <a:extLst>
                <a:ext uri="{FF2B5EF4-FFF2-40B4-BE49-F238E27FC236}">
                  <a16:creationId xmlns:a16="http://schemas.microsoft.com/office/drawing/2014/main" id="{774E0BA7-3382-44A6-818F-0FE85F0BB5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1" name="Freeform: Shape 17">
              <a:extLst>
                <a:ext uri="{FF2B5EF4-FFF2-40B4-BE49-F238E27FC236}">
                  <a16:creationId xmlns:a16="http://schemas.microsoft.com/office/drawing/2014/main" id="{0F5D2D72-8B9D-4345-979E-77EBE73DDD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2" name="Freeform: Shape 18">
              <a:extLst>
                <a:ext uri="{FF2B5EF4-FFF2-40B4-BE49-F238E27FC236}">
                  <a16:creationId xmlns:a16="http://schemas.microsoft.com/office/drawing/2014/main" id="{B77A7DBA-D3D7-4414-9709-281D70141D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3" name="Freeform: Shape 19">
              <a:extLst>
                <a:ext uri="{FF2B5EF4-FFF2-40B4-BE49-F238E27FC236}">
                  <a16:creationId xmlns:a16="http://schemas.microsoft.com/office/drawing/2014/main" id="{C0F5056F-D836-46AB-917A-19BF9554B5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4" name="Freeform: Shape 20">
              <a:extLst>
                <a:ext uri="{FF2B5EF4-FFF2-40B4-BE49-F238E27FC236}">
                  <a16:creationId xmlns:a16="http://schemas.microsoft.com/office/drawing/2014/main" id="{FC8BC1F3-24CB-49CD-BAF4-8944E0542C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grpSp>
        <p:nvGrpSpPr>
          <p:cNvPr id="45" name="Bottom Right">
            <a:extLst>
              <a:ext uri="{FF2B5EF4-FFF2-40B4-BE49-F238E27FC236}">
                <a16:creationId xmlns:a16="http://schemas.microsoft.com/office/drawing/2014/main" id="{FA953E9F-25D1-4789-9B1D-51F868DAD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74976" y="3278144"/>
            <a:ext cx="4211600" cy="3581399"/>
            <a:chOff x="7980400" y="3276601"/>
            <a:chExt cx="4211600" cy="3581399"/>
          </a:xfrm>
        </p:grpSpPr>
        <p:grpSp>
          <p:nvGrpSpPr>
            <p:cNvPr id="24" name="Graphic 157">
              <a:extLst>
                <a:ext uri="{FF2B5EF4-FFF2-40B4-BE49-F238E27FC236}">
                  <a16:creationId xmlns:a16="http://schemas.microsoft.com/office/drawing/2014/main" id="{E4C1EBF5-5C37-4674-912E-1B0742EA96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6"/>
              <a:chOff x="4114800" y="1423987"/>
              <a:chExt cx="3961542" cy="4007547"/>
            </a:xfrm>
            <a:noFill/>
          </p:grpSpPr>
          <p:sp>
            <p:nvSpPr>
              <p:cNvPr id="46" name="Freeform: Shape 25">
                <a:extLst>
                  <a:ext uri="{FF2B5EF4-FFF2-40B4-BE49-F238E27FC236}">
                    <a16:creationId xmlns:a16="http://schemas.microsoft.com/office/drawing/2014/main" id="{835ECC46-29DB-4BC5-91B6-A3D64F0E0C0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7" name="Freeform: Shape 26">
                <a:extLst>
                  <a:ext uri="{FF2B5EF4-FFF2-40B4-BE49-F238E27FC236}">
                    <a16:creationId xmlns:a16="http://schemas.microsoft.com/office/drawing/2014/main" id="{5075BB92-C6AE-48B1-8134-8F4B803AEFA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8" name="Freeform: Shape 27">
                <a:extLst>
                  <a:ext uri="{FF2B5EF4-FFF2-40B4-BE49-F238E27FC236}">
                    <a16:creationId xmlns:a16="http://schemas.microsoft.com/office/drawing/2014/main" id="{436EFDCD-16B3-4018-824F-9334CF06C39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9" name="Freeform: Shape 28">
                <a:extLst>
                  <a:ext uri="{FF2B5EF4-FFF2-40B4-BE49-F238E27FC236}">
                    <a16:creationId xmlns:a16="http://schemas.microsoft.com/office/drawing/2014/main" id="{1413EE5C-6FB3-4AD8-8FAC-70402475DDB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50" name="Freeform: Shape 29">
                <a:extLst>
                  <a:ext uri="{FF2B5EF4-FFF2-40B4-BE49-F238E27FC236}">
                    <a16:creationId xmlns:a16="http://schemas.microsoft.com/office/drawing/2014/main" id="{F21438AC-08A0-474D-ACE1-3F9F50FF7BC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51" name="Freeform: Shape 30">
                <a:extLst>
                  <a:ext uri="{FF2B5EF4-FFF2-40B4-BE49-F238E27FC236}">
                    <a16:creationId xmlns:a16="http://schemas.microsoft.com/office/drawing/2014/main" id="{55127B7B-B2FF-4A7F-8008-0BA09E66AD5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52" name="Freeform: Shape 31">
                <a:extLst>
                  <a:ext uri="{FF2B5EF4-FFF2-40B4-BE49-F238E27FC236}">
                    <a16:creationId xmlns:a16="http://schemas.microsoft.com/office/drawing/2014/main" id="{428FE3C7-ED16-40E2-B02A-F242C2091C8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  <p:sp>
          <p:nvSpPr>
            <p:cNvPr id="53" name="Freeform: Shape 24">
              <a:extLst>
                <a:ext uri="{FF2B5EF4-FFF2-40B4-BE49-F238E27FC236}">
                  <a16:creationId xmlns:a16="http://schemas.microsoft.com/office/drawing/2014/main" id="{60660A8B-0D81-4C62-B8B3-AD8CAE9FA8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5822FA70-ED56-2243-ABDA-A6865A811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2407" y="559813"/>
            <a:ext cx="4161385" cy="5577934"/>
          </a:xfrm>
        </p:spPr>
        <p:txBody>
          <a:bodyPr anchor="t">
            <a:normAutofit/>
          </a:bodyPr>
          <a:lstStyle/>
          <a:p>
            <a:r>
              <a:rPr lang="it-IT" sz="3400"/>
              <a:t>IL MODELLO DELLA COLLABORAZIONE</a:t>
            </a:r>
          </a:p>
        </p:txBody>
      </p:sp>
      <p:graphicFrame>
        <p:nvGraphicFramePr>
          <p:cNvPr id="54" name="Segnaposto contenuto 2">
            <a:extLst>
              <a:ext uri="{FF2B5EF4-FFF2-40B4-BE49-F238E27FC236}">
                <a16:creationId xmlns:a16="http://schemas.microsoft.com/office/drawing/2014/main" id="{26C2A40A-0E11-495B-A0DE-B4B6B81466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622819"/>
              </p:ext>
            </p:extLst>
          </p:nvPr>
        </p:nvGraphicFramePr>
        <p:xfrm>
          <a:off x="585012" y="341166"/>
          <a:ext cx="6411054" cy="58039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0073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3" name="Top left">
            <a:extLst>
              <a:ext uri="{FF2B5EF4-FFF2-40B4-BE49-F238E27FC236}">
                <a16:creationId xmlns:a16="http://schemas.microsoft.com/office/drawing/2014/main" id="{0472A36C-8D48-42A9-9B72-88F9C5B9A1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25" y="-1543"/>
            <a:ext cx="2198951" cy="3349518"/>
            <a:chOff x="10849" y="-3086"/>
            <a:chExt cx="2198951" cy="3349518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4A9DE210-AC97-4A3F-8DB7-55E5C12F38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0CD0824-5E6C-428F-B22D-6A0878B517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96C311B-1151-4C8F-BF7C-8963C32BBE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774E0BA7-3382-44A6-818F-0FE85F0BB5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0F5D2D72-8B9D-4345-979E-77EBE73DDD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B77A7DBA-D3D7-4414-9709-281D70141D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C0F5056F-D836-46AB-917A-19BF9554B5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FC8BC1F3-24CB-49CD-BAF4-8944E0542C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grpSp>
        <p:nvGrpSpPr>
          <p:cNvPr id="23" name="Bottom Right">
            <a:extLst>
              <a:ext uri="{FF2B5EF4-FFF2-40B4-BE49-F238E27FC236}">
                <a16:creationId xmlns:a16="http://schemas.microsoft.com/office/drawing/2014/main" id="{FA953E9F-25D1-4789-9B1D-51F868DAD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74976" y="3278144"/>
            <a:ext cx="4211600" cy="3581399"/>
            <a:chOff x="7980400" y="3276601"/>
            <a:chExt cx="4211600" cy="3581399"/>
          </a:xfrm>
        </p:grpSpPr>
        <p:grpSp>
          <p:nvGrpSpPr>
            <p:cNvPr id="24" name="Graphic 157">
              <a:extLst>
                <a:ext uri="{FF2B5EF4-FFF2-40B4-BE49-F238E27FC236}">
                  <a16:creationId xmlns:a16="http://schemas.microsoft.com/office/drawing/2014/main" id="{E4C1EBF5-5C37-4674-912E-1B0742EA96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6"/>
              <a:chOff x="4114800" y="1423987"/>
              <a:chExt cx="3961542" cy="4007547"/>
            </a:xfrm>
            <a:noFill/>
          </p:grpSpPr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835ECC46-29DB-4BC5-91B6-A3D64F0E0C0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5075BB92-C6AE-48B1-8134-8F4B803AEFA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436EFDCD-16B3-4018-824F-9334CF06C39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1413EE5C-6FB3-4AD8-8FAC-70402475DDB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F21438AC-08A0-474D-ACE1-3F9F50FF7BC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55127B7B-B2FF-4A7F-8008-0BA09E66AD5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428FE3C7-ED16-40E2-B02A-F242C2091C8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60660A8B-0D81-4C62-B8B3-AD8CAE9FA8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0324265C-8A86-934E-917D-3C29C5304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2407" y="559813"/>
            <a:ext cx="4161385" cy="5577934"/>
          </a:xfrm>
        </p:spPr>
        <p:txBody>
          <a:bodyPr anchor="t">
            <a:normAutofit/>
          </a:bodyPr>
          <a:lstStyle/>
          <a:p>
            <a:r>
              <a:rPr lang="it-IT" dirty="0"/>
              <a:t>Integrazione tra discipline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A69D7742-79BF-405C-A10B-EA504B51D9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6777896"/>
              </p:ext>
            </p:extLst>
          </p:nvPr>
        </p:nvGraphicFramePr>
        <p:xfrm>
          <a:off x="585012" y="341166"/>
          <a:ext cx="6411054" cy="58039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4940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3" name="Top left">
            <a:extLst>
              <a:ext uri="{FF2B5EF4-FFF2-40B4-BE49-F238E27FC236}">
                <a16:creationId xmlns:a16="http://schemas.microsoft.com/office/drawing/2014/main" id="{0472A36C-8D48-42A9-9B72-88F9C5B9A1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25" y="-1543"/>
            <a:ext cx="2198951" cy="3349518"/>
            <a:chOff x="10849" y="-3086"/>
            <a:chExt cx="2198951" cy="3349518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4A9DE210-AC97-4A3F-8DB7-55E5C12F38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0CD0824-5E6C-428F-B22D-6A0878B517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96C311B-1151-4C8F-BF7C-8963C32BBE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774E0BA7-3382-44A6-818F-0FE85F0BB5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0F5D2D72-8B9D-4345-979E-77EBE73DDD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B77A7DBA-D3D7-4414-9709-281D70141D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C0F5056F-D836-46AB-917A-19BF9554B5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FC8BC1F3-24CB-49CD-BAF4-8944E0542C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grpSp>
        <p:nvGrpSpPr>
          <p:cNvPr id="23" name="Bottom Right">
            <a:extLst>
              <a:ext uri="{FF2B5EF4-FFF2-40B4-BE49-F238E27FC236}">
                <a16:creationId xmlns:a16="http://schemas.microsoft.com/office/drawing/2014/main" id="{FA953E9F-25D1-4789-9B1D-51F868DAD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74976" y="3278144"/>
            <a:ext cx="4211600" cy="3581399"/>
            <a:chOff x="7980400" y="3276601"/>
            <a:chExt cx="4211600" cy="3581399"/>
          </a:xfrm>
        </p:grpSpPr>
        <p:grpSp>
          <p:nvGrpSpPr>
            <p:cNvPr id="24" name="Graphic 157">
              <a:extLst>
                <a:ext uri="{FF2B5EF4-FFF2-40B4-BE49-F238E27FC236}">
                  <a16:creationId xmlns:a16="http://schemas.microsoft.com/office/drawing/2014/main" id="{E4C1EBF5-5C37-4674-912E-1B0742EA96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6"/>
              <a:chOff x="4114800" y="1423987"/>
              <a:chExt cx="3961542" cy="4007547"/>
            </a:xfrm>
            <a:noFill/>
          </p:grpSpPr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835ECC46-29DB-4BC5-91B6-A3D64F0E0C0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5075BB92-C6AE-48B1-8134-8F4B803AEFA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436EFDCD-16B3-4018-824F-9334CF06C39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1413EE5C-6FB3-4AD8-8FAC-70402475DDB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F21438AC-08A0-474D-ACE1-3F9F50FF7BC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55127B7B-B2FF-4A7F-8008-0BA09E66AD5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428FE3C7-ED16-40E2-B02A-F242C2091C8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60660A8B-0D81-4C62-B8B3-AD8CAE9FA8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F3030B30-132F-B949-ADC1-8765D5286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2407" y="559813"/>
            <a:ext cx="4161385" cy="5577934"/>
          </a:xfrm>
        </p:spPr>
        <p:txBody>
          <a:bodyPr anchor="t">
            <a:normAutofit/>
          </a:bodyPr>
          <a:lstStyle/>
          <a:p>
            <a:r>
              <a:rPr lang="it-IT" dirty="0"/>
              <a:t>Omogeneità dell’azione didattica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35420D4E-3A03-466A-94BF-66E520DB79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1699770"/>
              </p:ext>
            </p:extLst>
          </p:nvPr>
        </p:nvGraphicFramePr>
        <p:xfrm>
          <a:off x="585012" y="341166"/>
          <a:ext cx="6411054" cy="58039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9531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3" name="Top left">
            <a:extLst>
              <a:ext uri="{FF2B5EF4-FFF2-40B4-BE49-F238E27FC236}">
                <a16:creationId xmlns:a16="http://schemas.microsoft.com/office/drawing/2014/main" id="{0472A36C-8D48-42A9-9B72-88F9C5B9A1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25" y="-1543"/>
            <a:ext cx="2198951" cy="3349518"/>
            <a:chOff x="10849" y="-3086"/>
            <a:chExt cx="2198951" cy="3349518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4A9DE210-AC97-4A3F-8DB7-55E5C12F38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0CD0824-5E6C-428F-B22D-6A0878B517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96C311B-1151-4C8F-BF7C-8963C32BBE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774E0BA7-3382-44A6-818F-0FE85F0BB5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0F5D2D72-8B9D-4345-979E-77EBE73DDD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B77A7DBA-D3D7-4414-9709-281D70141D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C0F5056F-D836-46AB-917A-19BF9554B5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FC8BC1F3-24CB-49CD-BAF4-8944E0542C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grpSp>
        <p:nvGrpSpPr>
          <p:cNvPr id="23" name="Bottom Right">
            <a:extLst>
              <a:ext uri="{FF2B5EF4-FFF2-40B4-BE49-F238E27FC236}">
                <a16:creationId xmlns:a16="http://schemas.microsoft.com/office/drawing/2014/main" id="{FA953E9F-25D1-4789-9B1D-51F868DAD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74976" y="3278144"/>
            <a:ext cx="4211600" cy="3581399"/>
            <a:chOff x="7980400" y="3276601"/>
            <a:chExt cx="4211600" cy="3581399"/>
          </a:xfrm>
        </p:grpSpPr>
        <p:grpSp>
          <p:nvGrpSpPr>
            <p:cNvPr id="24" name="Graphic 157">
              <a:extLst>
                <a:ext uri="{FF2B5EF4-FFF2-40B4-BE49-F238E27FC236}">
                  <a16:creationId xmlns:a16="http://schemas.microsoft.com/office/drawing/2014/main" id="{E4C1EBF5-5C37-4674-912E-1B0742EA96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6"/>
              <a:chOff x="4114800" y="1423987"/>
              <a:chExt cx="3961542" cy="4007547"/>
            </a:xfrm>
            <a:noFill/>
          </p:grpSpPr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835ECC46-29DB-4BC5-91B6-A3D64F0E0C0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5075BB92-C6AE-48B1-8134-8F4B803AEFA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436EFDCD-16B3-4018-824F-9334CF06C39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1413EE5C-6FB3-4AD8-8FAC-70402475DDB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F21438AC-08A0-474D-ACE1-3F9F50FF7BC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55127B7B-B2FF-4A7F-8008-0BA09E66AD5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428FE3C7-ED16-40E2-B02A-F242C2091C8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60660A8B-0D81-4C62-B8B3-AD8CAE9FA8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64508CD1-D67D-AD47-9C5B-65D099E2D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2407" y="559813"/>
            <a:ext cx="4161385" cy="5577934"/>
          </a:xfrm>
        </p:spPr>
        <p:txBody>
          <a:bodyPr anchor="t">
            <a:normAutofit/>
          </a:bodyPr>
          <a:lstStyle/>
          <a:p>
            <a:r>
              <a:rPr lang="it-IT" dirty="0"/>
              <a:t>L’educatore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6CBAA8BF-B1F0-49CC-933F-FEA44E4233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8048838"/>
              </p:ext>
            </p:extLst>
          </p:nvPr>
        </p:nvGraphicFramePr>
        <p:xfrm>
          <a:off x="585012" y="341166"/>
          <a:ext cx="6411054" cy="58039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2109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3" name="Top left">
            <a:extLst>
              <a:ext uri="{FF2B5EF4-FFF2-40B4-BE49-F238E27FC236}">
                <a16:creationId xmlns:a16="http://schemas.microsoft.com/office/drawing/2014/main" id="{0472A36C-8D48-42A9-9B72-88F9C5B9A1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25" y="-1543"/>
            <a:ext cx="2198951" cy="3349518"/>
            <a:chOff x="10849" y="-3086"/>
            <a:chExt cx="2198951" cy="3349518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4A9DE210-AC97-4A3F-8DB7-55E5C12F38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0CD0824-5E6C-428F-B22D-6A0878B517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96C311B-1151-4C8F-BF7C-8963C32BBE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774E0BA7-3382-44A6-818F-0FE85F0BB5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0F5D2D72-8B9D-4345-979E-77EBE73DDD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B77A7DBA-D3D7-4414-9709-281D70141D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C0F5056F-D836-46AB-917A-19BF9554B5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FC8BC1F3-24CB-49CD-BAF4-8944E0542C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grpSp>
        <p:nvGrpSpPr>
          <p:cNvPr id="23" name="Bottom Right">
            <a:extLst>
              <a:ext uri="{FF2B5EF4-FFF2-40B4-BE49-F238E27FC236}">
                <a16:creationId xmlns:a16="http://schemas.microsoft.com/office/drawing/2014/main" id="{FA953E9F-25D1-4789-9B1D-51F868DAD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74976" y="3278144"/>
            <a:ext cx="4211600" cy="3581399"/>
            <a:chOff x="7980400" y="3276601"/>
            <a:chExt cx="4211600" cy="3581399"/>
          </a:xfrm>
        </p:grpSpPr>
        <p:grpSp>
          <p:nvGrpSpPr>
            <p:cNvPr id="24" name="Graphic 157">
              <a:extLst>
                <a:ext uri="{FF2B5EF4-FFF2-40B4-BE49-F238E27FC236}">
                  <a16:creationId xmlns:a16="http://schemas.microsoft.com/office/drawing/2014/main" id="{E4C1EBF5-5C37-4674-912E-1B0742EA96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6"/>
              <a:chOff x="4114800" y="1423987"/>
              <a:chExt cx="3961542" cy="4007547"/>
            </a:xfrm>
            <a:noFill/>
          </p:grpSpPr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835ECC46-29DB-4BC5-91B6-A3D64F0E0C0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5075BB92-C6AE-48B1-8134-8F4B803AEFA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436EFDCD-16B3-4018-824F-9334CF06C39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1413EE5C-6FB3-4AD8-8FAC-70402475DDB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F21438AC-08A0-474D-ACE1-3F9F50FF7BC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55127B7B-B2FF-4A7F-8008-0BA09E66AD5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428FE3C7-ED16-40E2-B02A-F242C2091C8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60660A8B-0D81-4C62-B8B3-AD8CAE9FA8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95AB61BA-61E6-8144-9720-8D037C5DB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2407" y="559813"/>
            <a:ext cx="4161385" cy="5577934"/>
          </a:xfrm>
        </p:spPr>
        <p:txBody>
          <a:bodyPr anchor="t">
            <a:normAutofit/>
          </a:bodyPr>
          <a:lstStyle/>
          <a:p>
            <a:r>
              <a:rPr lang="it-IT" dirty="0"/>
              <a:t>Lo studio guidato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A75BB021-61FB-40CC-8705-1D40292C77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5147837"/>
              </p:ext>
            </p:extLst>
          </p:nvPr>
        </p:nvGraphicFramePr>
        <p:xfrm>
          <a:off x="585012" y="341166"/>
          <a:ext cx="6411054" cy="58039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908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3" name="Top left">
            <a:extLst>
              <a:ext uri="{FF2B5EF4-FFF2-40B4-BE49-F238E27FC236}">
                <a16:creationId xmlns:a16="http://schemas.microsoft.com/office/drawing/2014/main" id="{0472A36C-8D48-42A9-9B72-88F9C5B9A1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25" y="-1543"/>
            <a:ext cx="2198951" cy="3349518"/>
            <a:chOff x="10849" y="-3086"/>
            <a:chExt cx="2198951" cy="3349518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4A9DE210-AC97-4A3F-8DB7-55E5C12F38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0CD0824-5E6C-428F-B22D-6A0878B517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96C311B-1151-4C8F-BF7C-8963C32BBE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774E0BA7-3382-44A6-818F-0FE85F0BB5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0F5D2D72-8B9D-4345-979E-77EBE73DDD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B77A7DBA-D3D7-4414-9709-281D70141D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C0F5056F-D836-46AB-917A-19BF9554B5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FC8BC1F3-24CB-49CD-BAF4-8944E0542C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grpSp>
        <p:nvGrpSpPr>
          <p:cNvPr id="23" name="Bottom Right">
            <a:extLst>
              <a:ext uri="{FF2B5EF4-FFF2-40B4-BE49-F238E27FC236}">
                <a16:creationId xmlns:a16="http://schemas.microsoft.com/office/drawing/2014/main" id="{FA953E9F-25D1-4789-9B1D-51F868DAD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74976" y="3278144"/>
            <a:ext cx="4211600" cy="3581399"/>
            <a:chOff x="7980400" y="3276601"/>
            <a:chExt cx="4211600" cy="3581399"/>
          </a:xfrm>
        </p:grpSpPr>
        <p:grpSp>
          <p:nvGrpSpPr>
            <p:cNvPr id="24" name="Graphic 157">
              <a:extLst>
                <a:ext uri="{FF2B5EF4-FFF2-40B4-BE49-F238E27FC236}">
                  <a16:creationId xmlns:a16="http://schemas.microsoft.com/office/drawing/2014/main" id="{E4C1EBF5-5C37-4674-912E-1B0742EA96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6"/>
              <a:chOff x="4114800" y="1423987"/>
              <a:chExt cx="3961542" cy="4007547"/>
            </a:xfrm>
            <a:noFill/>
          </p:grpSpPr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835ECC46-29DB-4BC5-91B6-A3D64F0E0C0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5075BB92-C6AE-48B1-8134-8F4B803AEFA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436EFDCD-16B3-4018-824F-9334CF06C39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1413EE5C-6FB3-4AD8-8FAC-70402475DDB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F21438AC-08A0-474D-ACE1-3F9F50FF7BC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55127B7B-B2FF-4A7F-8008-0BA09E66AD5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428FE3C7-ED16-40E2-B02A-F242C2091C8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60660A8B-0D81-4C62-B8B3-AD8CAE9FA8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BED8EC37-10B7-324E-8FCD-27E2404DD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2407" y="559813"/>
            <a:ext cx="4161385" cy="5577934"/>
          </a:xfrm>
        </p:spPr>
        <p:txBody>
          <a:bodyPr anchor="t">
            <a:normAutofit/>
          </a:bodyPr>
          <a:lstStyle/>
          <a:p>
            <a:r>
              <a:rPr lang="it-IT" dirty="0"/>
              <a:t>La didattica laboratoriale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613FEDA7-6C7C-48E0-8428-F9D6E44A50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3593394"/>
              </p:ext>
            </p:extLst>
          </p:nvPr>
        </p:nvGraphicFramePr>
        <p:xfrm>
          <a:off x="585012" y="341166"/>
          <a:ext cx="6411054" cy="58039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54404903"/>
      </p:ext>
    </p:extLst>
  </p:cSld>
  <p:clrMapOvr>
    <a:masterClrMapping/>
  </p:clrMapOvr>
</p:sld>
</file>

<file path=ppt/theme/theme1.xml><?xml version="1.0" encoding="utf-8"?>
<a:theme xmlns:a="http://schemas.openxmlformats.org/drawingml/2006/main" name="ExploreVTI">
  <a:themeElements>
    <a:clrScheme name="Custom 33">
      <a:dk1>
        <a:sysClr val="windowText" lastClr="000000"/>
      </a:dk1>
      <a:lt1>
        <a:sysClr val="window" lastClr="FFFFFF"/>
      </a:lt1>
      <a:dk2>
        <a:srgbClr val="201449"/>
      </a:dk2>
      <a:lt2>
        <a:srgbClr val="F3F0E9"/>
      </a:lt2>
      <a:accent1>
        <a:srgbClr val="E45221"/>
      </a:accent1>
      <a:accent2>
        <a:srgbClr val="4D4EE6"/>
      </a:accent2>
      <a:accent3>
        <a:srgbClr val="454B78"/>
      </a:accent3>
      <a:accent4>
        <a:srgbClr val="A3A3C1"/>
      </a:accent4>
      <a:accent5>
        <a:srgbClr val="7162FE"/>
      </a:accent5>
      <a:accent6>
        <a:srgbClr val="1EBE9B"/>
      </a:accent6>
      <a:hlink>
        <a:srgbClr val="F900A0"/>
      </a:hlink>
      <a:folHlink>
        <a:srgbClr val="954F72"/>
      </a:folHlink>
    </a:clrScheme>
    <a:fontScheme name="Custom 23">
      <a:majorFont>
        <a:latin typeface="Rockwell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ploreVTI" id="{157DDAE2-BFCD-43FD-9602-E5EFEAD66DC3}" vid="{04B6EBF8-4645-4305-9753-050B4204785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569</Words>
  <Application>Microsoft Office PowerPoint</Application>
  <PresentationFormat>Widescreen</PresentationFormat>
  <Paragraphs>75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4" baseType="lpstr">
      <vt:lpstr>Arial</vt:lpstr>
      <vt:lpstr>Avenir Next LT Pro</vt:lpstr>
      <vt:lpstr>AvenirNext LT Pro Medium</vt:lpstr>
      <vt:lpstr>Rockwell</vt:lpstr>
      <vt:lpstr>Segoe UI</vt:lpstr>
      <vt:lpstr>ExploreVTI</vt:lpstr>
      <vt:lpstr>FORMAZIONE LCE</vt:lpstr>
      <vt:lpstr>Discipline flessibili</vt:lpstr>
      <vt:lpstr>UN DOCENTE PRONTO A…</vt:lpstr>
      <vt:lpstr>IL MODELLO DELLA COLLABORAZIONE</vt:lpstr>
      <vt:lpstr>Integrazione tra discipline</vt:lpstr>
      <vt:lpstr>Omogeneità dell’azione didattica</vt:lpstr>
      <vt:lpstr>L’educatore</vt:lpstr>
      <vt:lpstr>Lo studio guidato</vt:lpstr>
      <vt:lpstr>La didattica laboratoriale</vt:lpstr>
      <vt:lpstr>La programmazione</vt:lpstr>
      <vt:lpstr>PECUP ? PROGETTO FORMATIVO INTEGRATO</vt:lpstr>
      <vt:lpstr>LE AREE</vt:lpstr>
      <vt:lpstr>Finalità</vt:lpstr>
      <vt:lpstr>Contenuti</vt:lpstr>
      <vt:lpstr>Obiettivi</vt:lpstr>
      <vt:lpstr>Le Premesse d’Area</vt:lpstr>
      <vt:lpstr>Progetto Formativo Integrato</vt:lpstr>
      <vt:lpstr>Programmi disciplinari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Francesca Battocletti</dc:creator>
  <cp:lastModifiedBy>Francesca Battocletti</cp:lastModifiedBy>
  <cp:revision>6</cp:revision>
  <dcterms:created xsi:type="dcterms:W3CDTF">2021-09-01T01:41:47Z</dcterms:created>
  <dcterms:modified xsi:type="dcterms:W3CDTF">2021-09-03T06:24:50Z</dcterms:modified>
</cp:coreProperties>
</file>